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42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xcelr Solutions" userId="47a3cd0f619ff8a5" providerId="LiveId" clId="{B0AA03FA-B038-4019-86B9-8CE7E73CA357}"/>
    <pc:docChg chg="custSel modSld">
      <pc:chgData name="Excelr Solutions" userId="47a3cd0f619ff8a5" providerId="LiveId" clId="{B0AA03FA-B038-4019-86B9-8CE7E73CA357}" dt="2023-09-28T18:05:49.412" v="6" actId="478"/>
      <pc:docMkLst>
        <pc:docMk/>
      </pc:docMkLst>
      <pc:sldChg chg="delSp mod">
        <pc:chgData name="Excelr Solutions" userId="47a3cd0f619ff8a5" providerId="LiveId" clId="{B0AA03FA-B038-4019-86B9-8CE7E73CA357}" dt="2023-09-28T18:05:39.405" v="4" actId="478"/>
        <pc:sldMkLst>
          <pc:docMk/>
          <pc:sldMk cId="4002527726" sldId="264"/>
        </pc:sldMkLst>
        <pc:grpChg chg="del">
          <ac:chgData name="Excelr Solutions" userId="47a3cd0f619ff8a5" providerId="LiveId" clId="{B0AA03FA-B038-4019-86B9-8CE7E73CA357}" dt="2023-09-28T18:05:35.006" v="1" actId="478"/>
          <ac:grpSpMkLst>
            <pc:docMk/>
            <pc:sldMk cId="4002527726" sldId="264"/>
            <ac:grpSpMk id="56" creationId="{D28BAB3E-138A-F286-3B79-8160BD32501D}"/>
          </ac:grpSpMkLst>
        </pc:grpChg>
        <pc:inkChg chg="del">
          <ac:chgData name="Excelr Solutions" userId="47a3cd0f619ff8a5" providerId="LiveId" clId="{B0AA03FA-B038-4019-86B9-8CE7E73CA357}" dt="2023-09-28T18:05:38.185" v="3" actId="478"/>
          <ac:inkMkLst>
            <pc:docMk/>
            <pc:sldMk cId="4002527726" sldId="264"/>
            <ac:inkMk id="39" creationId="{AB2EA5EC-BBC4-A39E-69A7-71B830DD8602}"/>
          </ac:inkMkLst>
        </pc:inkChg>
        <pc:inkChg chg="del">
          <ac:chgData name="Excelr Solutions" userId="47a3cd0f619ff8a5" providerId="LiveId" clId="{B0AA03FA-B038-4019-86B9-8CE7E73CA357}" dt="2023-09-28T18:05:36.581" v="2" actId="478"/>
          <ac:inkMkLst>
            <pc:docMk/>
            <pc:sldMk cId="4002527726" sldId="264"/>
            <ac:inkMk id="42" creationId="{CA7509A6-0C40-D882-4010-8CD38E05E60C}"/>
          </ac:inkMkLst>
        </pc:inkChg>
        <pc:inkChg chg="del">
          <ac:chgData name="Excelr Solutions" userId="47a3cd0f619ff8a5" providerId="LiveId" clId="{B0AA03FA-B038-4019-86B9-8CE7E73CA357}" dt="2023-09-28T18:05:39.405" v="4" actId="478"/>
          <ac:inkMkLst>
            <pc:docMk/>
            <pc:sldMk cId="4002527726" sldId="264"/>
            <ac:inkMk id="122" creationId="{5274165B-66B9-3413-1D03-1E0A1352581F}"/>
          </ac:inkMkLst>
        </pc:inkChg>
      </pc:sldChg>
      <pc:sldChg chg="delSp mod">
        <pc:chgData name="Excelr Solutions" userId="47a3cd0f619ff8a5" providerId="LiveId" clId="{B0AA03FA-B038-4019-86B9-8CE7E73CA357}" dt="2023-09-28T18:05:25.171" v="0" actId="478"/>
        <pc:sldMkLst>
          <pc:docMk/>
          <pc:sldMk cId="372762179" sldId="266"/>
        </pc:sldMkLst>
        <pc:inkChg chg="del">
          <ac:chgData name="Excelr Solutions" userId="47a3cd0f619ff8a5" providerId="LiveId" clId="{B0AA03FA-B038-4019-86B9-8CE7E73CA357}" dt="2023-09-28T18:05:25.171" v="0" actId="478"/>
          <ac:inkMkLst>
            <pc:docMk/>
            <pc:sldMk cId="372762179" sldId="266"/>
            <ac:inkMk id="9" creationId="{0163E8DC-0926-46F8-5BFA-8DFCB8555499}"/>
          </ac:inkMkLst>
        </pc:inkChg>
      </pc:sldChg>
      <pc:sldChg chg="delSp mod">
        <pc:chgData name="Excelr Solutions" userId="47a3cd0f619ff8a5" providerId="LiveId" clId="{B0AA03FA-B038-4019-86B9-8CE7E73CA357}" dt="2023-09-28T18:05:49.412" v="6" actId="478"/>
        <pc:sldMkLst>
          <pc:docMk/>
          <pc:sldMk cId="2225705660" sldId="267"/>
        </pc:sldMkLst>
        <pc:grpChg chg="del">
          <ac:chgData name="Excelr Solutions" userId="47a3cd0f619ff8a5" providerId="LiveId" clId="{B0AA03FA-B038-4019-86B9-8CE7E73CA357}" dt="2023-09-28T18:05:49.412" v="6" actId="478"/>
          <ac:grpSpMkLst>
            <pc:docMk/>
            <pc:sldMk cId="2225705660" sldId="267"/>
            <ac:grpSpMk id="20" creationId="{9D50EB26-299C-4633-AB63-C1D94B3D650F}"/>
          </ac:grpSpMkLst>
        </pc:grpChg>
        <pc:grpChg chg="del">
          <ac:chgData name="Excelr Solutions" userId="47a3cd0f619ff8a5" providerId="LiveId" clId="{B0AA03FA-B038-4019-86B9-8CE7E73CA357}" dt="2023-09-28T18:05:46.737" v="5" actId="478"/>
          <ac:grpSpMkLst>
            <pc:docMk/>
            <pc:sldMk cId="2225705660" sldId="267"/>
            <ac:grpSpMk id="21" creationId="{6150C077-E281-6B37-2EB8-02E8064A7D54}"/>
          </ac:grpSpMkLst>
        </pc:grpChg>
      </pc:sldChg>
    </pc:docChg>
  </pc:docChgLst>
  <pc:docChgLst>
    <pc:chgData name="Excelr Solutions" userId="47a3cd0f619ff8a5" providerId="LiveId" clId="{529435E2-5FDF-4665-AD4F-9B59D301AF6F}"/>
    <pc:docChg chg="undo custSel addSld modSld">
      <pc:chgData name="Excelr Solutions" userId="47a3cd0f619ff8a5" providerId="LiveId" clId="{529435E2-5FDF-4665-AD4F-9B59D301AF6F}" dt="2023-09-13T02:40:40.934" v="642" actId="9405"/>
      <pc:docMkLst>
        <pc:docMk/>
      </pc:docMkLst>
      <pc:sldChg chg="modSp new mod">
        <pc:chgData name="Excelr Solutions" userId="47a3cd0f619ff8a5" providerId="LiveId" clId="{529435E2-5FDF-4665-AD4F-9B59D301AF6F}" dt="2023-09-12T09:37:03.389" v="40" actId="20577"/>
        <pc:sldMkLst>
          <pc:docMk/>
          <pc:sldMk cId="3941952748" sldId="256"/>
        </pc:sldMkLst>
        <pc:spChg chg="mod">
          <ac:chgData name="Excelr Solutions" userId="47a3cd0f619ff8a5" providerId="LiveId" clId="{529435E2-5FDF-4665-AD4F-9B59D301AF6F}" dt="2023-09-12T09:37:03.389" v="40" actId="20577"/>
          <ac:spMkLst>
            <pc:docMk/>
            <pc:sldMk cId="3941952748" sldId="256"/>
            <ac:spMk id="2" creationId="{3127471F-995C-B70D-9702-A983DE8D2736}"/>
          </ac:spMkLst>
        </pc:spChg>
      </pc:sldChg>
      <pc:sldChg chg="addSp modSp new">
        <pc:chgData name="Excelr Solutions" userId="47a3cd0f619ff8a5" providerId="LiveId" clId="{529435E2-5FDF-4665-AD4F-9B59D301AF6F}" dt="2023-09-12T09:37:29.786" v="48" actId="14100"/>
        <pc:sldMkLst>
          <pc:docMk/>
          <pc:sldMk cId="3170452776" sldId="257"/>
        </pc:sldMkLst>
        <pc:picChg chg="add mod">
          <ac:chgData name="Excelr Solutions" userId="47a3cd0f619ff8a5" providerId="LiveId" clId="{529435E2-5FDF-4665-AD4F-9B59D301AF6F}" dt="2023-09-12T09:37:29.786" v="48" actId="14100"/>
          <ac:picMkLst>
            <pc:docMk/>
            <pc:sldMk cId="3170452776" sldId="257"/>
            <ac:picMk id="1026" creationId="{DEEEF18A-C932-071A-D95C-1E6071F68D31}"/>
          </ac:picMkLst>
        </pc:picChg>
      </pc:sldChg>
      <pc:sldChg chg="addSp delSp modSp new mod">
        <pc:chgData name="Excelr Solutions" userId="47a3cd0f619ff8a5" providerId="LiveId" clId="{529435E2-5FDF-4665-AD4F-9B59D301AF6F}" dt="2023-09-13T02:05:00.190" v="331"/>
        <pc:sldMkLst>
          <pc:docMk/>
          <pc:sldMk cId="1014964582" sldId="258"/>
        </pc:sldMkLst>
        <pc:grpChg chg="del mod">
          <ac:chgData name="Excelr Solutions" userId="47a3cd0f619ff8a5" providerId="LiveId" clId="{529435E2-5FDF-4665-AD4F-9B59D301AF6F}" dt="2023-09-13T02:04:26.088" v="299"/>
          <ac:grpSpMkLst>
            <pc:docMk/>
            <pc:sldMk cId="1014964582" sldId="258"/>
            <ac:grpSpMk id="9" creationId="{A6A4A7C9-44A3-D0CA-3B6B-15D981DF49AA}"/>
          </ac:grpSpMkLst>
        </pc:grpChg>
        <pc:grpChg chg="del mod">
          <ac:chgData name="Excelr Solutions" userId="47a3cd0f619ff8a5" providerId="LiveId" clId="{529435E2-5FDF-4665-AD4F-9B59D301AF6F}" dt="2023-09-13T02:04:15.812" v="285"/>
          <ac:grpSpMkLst>
            <pc:docMk/>
            <pc:sldMk cId="1014964582" sldId="258"/>
            <ac:grpSpMk id="12" creationId="{24D02C13-23D5-0647-8E50-1FA8BD4CE447}"/>
          </ac:grpSpMkLst>
        </pc:grpChg>
        <pc:grpChg chg="del mod">
          <ac:chgData name="Excelr Solutions" userId="47a3cd0f619ff8a5" providerId="LiveId" clId="{529435E2-5FDF-4665-AD4F-9B59D301AF6F}" dt="2023-09-13T02:04:29.682" v="302"/>
          <ac:grpSpMkLst>
            <pc:docMk/>
            <pc:sldMk cId="1014964582" sldId="258"/>
            <ac:grpSpMk id="14" creationId="{3BEC6BA2-D4E5-E784-1254-182BD9D04208}"/>
          </ac:grpSpMkLst>
        </pc:grpChg>
        <pc:grpChg chg="mod">
          <ac:chgData name="Excelr Solutions" userId="47a3cd0f619ff8a5" providerId="LiveId" clId="{529435E2-5FDF-4665-AD4F-9B59D301AF6F}" dt="2023-09-13T02:04:24.270" v="297"/>
          <ac:grpSpMkLst>
            <pc:docMk/>
            <pc:sldMk cId="1014964582" sldId="258"/>
            <ac:grpSpMk id="26" creationId="{56BEDEFE-5CD7-AFAD-C74F-3ACDD346B03E}"/>
          </ac:grpSpMkLst>
        </pc:grpChg>
        <pc:grpChg chg="mod">
          <ac:chgData name="Excelr Solutions" userId="47a3cd0f619ff8a5" providerId="LiveId" clId="{529435E2-5FDF-4665-AD4F-9B59D301AF6F}" dt="2023-09-13T02:04:26.088" v="299"/>
          <ac:grpSpMkLst>
            <pc:docMk/>
            <pc:sldMk cId="1014964582" sldId="258"/>
            <ac:grpSpMk id="28" creationId="{CD8672DD-00A7-A5FA-76E5-24D2D8943255}"/>
          </ac:grpSpMkLst>
        </pc:grpChg>
        <pc:grpChg chg="del mod">
          <ac:chgData name="Excelr Solutions" userId="47a3cd0f619ff8a5" providerId="LiveId" clId="{529435E2-5FDF-4665-AD4F-9B59D301AF6F}" dt="2023-09-13T02:04:36.623" v="304"/>
          <ac:grpSpMkLst>
            <pc:docMk/>
            <pc:sldMk cId="1014964582" sldId="258"/>
            <ac:grpSpMk id="31" creationId="{9C14B35A-89FB-F177-F963-9460920D18C0}"/>
          </ac:grpSpMkLst>
        </pc:grpChg>
        <pc:grpChg chg="mod">
          <ac:chgData name="Excelr Solutions" userId="47a3cd0f619ff8a5" providerId="LiveId" clId="{529435E2-5FDF-4665-AD4F-9B59D301AF6F}" dt="2023-09-13T02:04:36.623" v="304"/>
          <ac:grpSpMkLst>
            <pc:docMk/>
            <pc:sldMk cId="1014964582" sldId="258"/>
            <ac:grpSpMk id="33" creationId="{DD7A4929-B004-4232-2271-E5517FF4DF48}"/>
          </ac:grpSpMkLst>
        </pc:grpChg>
        <pc:grpChg chg="mod">
          <ac:chgData name="Excelr Solutions" userId="47a3cd0f619ff8a5" providerId="LiveId" clId="{529435E2-5FDF-4665-AD4F-9B59D301AF6F}" dt="2023-09-13T02:04:44.414" v="310"/>
          <ac:grpSpMkLst>
            <pc:docMk/>
            <pc:sldMk cId="1014964582" sldId="258"/>
            <ac:grpSpMk id="39" creationId="{89D316CB-D6EC-136F-947B-584FC1A64412}"/>
          </ac:grpSpMkLst>
        </pc:grpChg>
        <pc:grpChg chg="del mod">
          <ac:chgData name="Excelr Solutions" userId="47a3cd0f619ff8a5" providerId="LiveId" clId="{529435E2-5FDF-4665-AD4F-9B59D301AF6F}" dt="2023-09-13T02:04:52.674" v="324"/>
          <ac:grpSpMkLst>
            <pc:docMk/>
            <pc:sldMk cId="1014964582" sldId="258"/>
            <ac:grpSpMk id="47" creationId="{2116FC56-1833-DBA5-17E4-0F7DC21823DD}"/>
          </ac:grpSpMkLst>
        </pc:grpChg>
        <pc:grpChg chg="mod">
          <ac:chgData name="Excelr Solutions" userId="47a3cd0f619ff8a5" providerId="LiveId" clId="{529435E2-5FDF-4665-AD4F-9B59D301AF6F}" dt="2023-09-13T02:04:52.674" v="324"/>
          <ac:grpSpMkLst>
            <pc:docMk/>
            <pc:sldMk cId="1014964582" sldId="258"/>
            <ac:grpSpMk id="53" creationId="{08471394-945A-9A2C-BF44-44174B3DEEFF}"/>
          </ac:grpSpMkLst>
        </pc:grpChg>
        <pc:grpChg chg="mod">
          <ac:chgData name="Excelr Solutions" userId="47a3cd0f619ff8a5" providerId="LiveId" clId="{529435E2-5FDF-4665-AD4F-9B59D301AF6F}" dt="2023-09-13T02:05:00.190" v="331"/>
          <ac:grpSpMkLst>
            <pc:docMk/>
            <pc:sldMk cId="1014964582" sldId="258"/>
            <ac:grpSpMk id="60" creationId="{B1E859F6-8225-1882-03E7-595FD4EAD18F}"/>
          </ac:grpSpMkLst>
        </pc:grpChg>
        <pc:grpChg chg="mod">
          <ac:chgData name="Excelr Solutions" userId="47a3cd0f619ff8a5" providerId="LiveId" clId="{529435E2-5FDF-4665-AD4F-9B59D301AF6F}" dt="2023-09-13T02:05:00.190" v="331"/>
          <ac:grpSpMkLst>
            <pc:docMk/>
            <pc:sldMk cId="1014964582" sldId="258"/>
            <ac:grpSpMk id="61" creationId="{D43590AB-7279-141C-C82E-1B49918C02B6}"/>
          </ac:grpSpMkLst>
        </pc:grpChg>
        <pc:picChg chg="add mod">
          <ac:chgData name="Excelr Solutions" userId="47a3cd0f619ff8a5" providerId="LiveId" clId="{529435E2-5FDF-4665-AD4F-9B59D301AF6F}" dt="2023-09-12T09:39:52.524" v="54" actId="14100"/>
          <ac:picMkLst>
            <pc:docMk/>
            <pc:sldMk cId="1014964582" sldId="258"/>
            <ac:picMk id="5" creationId="{13213AD9-FBC3-ECDF-07C5-DEA2D28D0E76}"/>
          </ac:picMkLst>
        </pc:picChg>
        <pc:inkChg chg="add">
          <ac:chgData name="Excelr Solutions" userId="47a3cd0f619ff8a5" providerId="LiveId" clId="{529435E2-5FDF-4665-AD4F-9B59D301AF6F}" dt="2023-09-13T02:01:03.942" v="276" actId="9405"/>
          <ac:inkMkLst>
            <pc:docMk/>
            <pc:sldMk cId="1014964582" sldId="258"/>
            <ac:inkMk id="4" creationId="{479A4CA6-1C5F-1DEA-73B8-1DE398B3373F}"/>
          </ac:inkMkLst>
        </pc:inkChg>
        <pc:inkChg chg="add">
          <ac:chgData name="Excelr Solutions" userId="47a3cd0f619ff8a5" providerId="LiveId" clId="{529435E2-5FDF-4665-AD4F-9B59D301AF6F}" dt="2023-09-13T02:01:13.001" v="277" actId="9405"/>
          <ac:inkMkLst>
            <pc:docMk/>
            <pc:sldMk cId="1014964582" sldId="258"/>
            <ac:inkMk id="6" creationId="{D3A1D9BC-09E2-B4C7-E365-6DEEE409DDA5}"/>
          </ac:inkMkLst>
        </pc:inkChg>
        <pc:inkChg chg="add mod">
          <ac:chgData name="Excelr Solutions" userId="47a3cd0f619ff8a5" providerId="LiveId" clId="{529435E2-5FDF-4665-AD4F-9B59D301AF6F}" dt="2023-09-13T02:04:26.088" v="299"/>
          <ac:inkMkLst>
            <pc:docMk/>
            <pc:sldMk cId="1014964582" sldId="258"/>
            <ac:inkMk id="7" creationId="{7CBBED60-442B-2793-F687-386F6BA989D1}"/>
          </ac:inkMkLst>
        </pc:inkChg>
        <pc:inkChg chg="add mod">
          <ac:chgData name="Excelr Solutions" userId="47a3cd0f619ff8a5" providerId="LiveId" clId="{529435E2-5FDF-4665-AD4F-9B59D301AF6F}" dt="2023-09-13T02:04:26.088" v="299"/>
          <ac:inkMkLst>
            <pc:docMk/>
            <pc:sldMk cId="1014964582" sldId="258"/>
            <ac:inkMk id="8" creationId="{0A33A294-A7F6-6BFF-359A-3EC6D75D3A83}"/>
          </ac:inkMkLst>
        </pc:inkChg>
        <pc:inkChg chg="add mod">
          <ac:chgData name="Excelr Solutions" userId="47a3cd0f619ff8a5" providerId="LiveId" clId="{529435E2-5FDF-4665-AD4F-9B59D301AF6F}" dt="2023-09-13T02:04:36.623" v="304"/>
          <ac:inkMkLst>
            <pc:docMk/>
            <pc:sldMk cId="1014964582" sldId="258"/>
            <ac:inkMk id="10" creationId="{E0310167-5D43-0FF2-BF37-B52ADE89BCE1}"/>
          </ac:inkMkLst>
        </pc:inkChg>
        <pc:inkChg chg="add mod">
          <ac:chgData name="Excelr Solutions" userId="47a3cd0f619ff8a5" providerId="LiveId" clId="{529435E2-5FDF-4665-AD4F-9B59D301AF6F}" dt="2023-09-13T02:04:36.623" v="304"/>
          <ac:inkMkLst>
            <pc:docMk/>
            <pc:sldMk cId="1014964582" sldId="258"/>
            <ac:inkMk id="11" creationId="{CD9138F8-6C2B-9042-DA7A-20428F20847C}"/>
          </ac:inkMkLst>
        </pc:inkChg>
        <pc:inkChg chg="add mod">
          <ac:chgData name="Excelr Solutions" userId="47a3cd0f619ff8a5" providerId="LiveId" clId="{529435E2-5FDF-4665-AD4F-9B59D301AF6F}" dt="2023-09-13T02:04:36.623" v="304"/>
          <ac:inkMkLst>
            <pc:docMk/>
            <pc:sldMk cId="1014964582" sldId="258"/>
            <ac:inkMk id="13" creationId="{987FEB87-D06E-024D-EDA2-0BAB8C4810B7}"/>
          </ac:inkMkLst>
        </pc:inkChg>
        <pc:inkChg chg="add mod">
          <ac:chgData name="Excelr Solutions" userId="47a3cd0f619ff8a5" providerId="LiveId" clId="{529435E2-5FDF-4665-AD4F-9B59D301AF6F}" dt="2023-09-13T02:04:24.270" v="297"/>
          <ac:inkMkLst>
            <pc:docMk/>
            <pc:sldMk cId="1014964582" sldId="258"/>
            <ac:inkMk id="15" creationId="{57D85D35-089D-383B-3953-2F24E4416835}"/>
          </ac:inkMkLst>
        </pc:inkChg>
        <pc:inkChg chg="add mod">
          <ac:chgData name="Excelr Solutions" userId="47a3cd0f619ff8a5" providerId="LiveId" clId="{529435E2-5FDF-4665-AD4F-9B59D301AF6F}" dt="2023-09-13T02:04:24.270" v="297"/>
          <ac:inkMkLst>
            <pc:docMk/>
            <pc:sldMk cId="1014964582" sldId="258"/>
            <ac:inkMk id="16" creationId="{67A49611-987F-516B-63C9-873BD144ABE6}"/>
          </ac:inkMkLst>
        </pc:inkChg>
        <pc:inkChg chg="add mod">
          <ac:chgData name="Excelr Solutions" userId="47a3cd0f619ff8a5" providerId="LiveId" clId="{529435E2-5FDF-4665-AD4F-9B59D301AF6F}" dt="2023-09-13T02:04:24.270" v="297"/>
          <ac:inkMkLst>
            <pc:docMk/>
            <pc:sldMk cId="1014964582" sldId="258"/>
            <ac:inkMk id="17" creationId="{FF8D05E8-6D10-8503-3A35-90F7A7C4B6B7}"/>
          </ac:inkMkLst>
        </pc:inkChg>
        <pc:inkChg chg="add mod">
          <ac:chgData name="Excelr Solutions" userId="47a3cd0f619ff8a5" providerId="LiveId" clId="{529435E2-5FDF-4665-AD4F-9B59D301AF6F}" dt="2023-09-13T02:04:24.270" v="297"/>
          <ac:inkMkLst>
            <pc:docMk/>
            <pc:sldMk cId="1014964582" sldId="258"/>
            <ac:inkMk id="18" creationId="{9A8723B4-8E14-7E87-821B-96199770F92E}"/>
          </ac:inkMkLst>
        </pc:inkChg>
        <pc:inkChg chg="add mod">
          <ac:chgData name="Excelr Solutions" userId="47a3cd0f619ff8a5" providerId="LiveId" clId="{529435E2-5FDF-4665-AD4F-9B59D301AF6F}" dt="2023-09-13T02:04:24.270" v="297"/>
          <ac:inkMkLst>
            <pc:docMk/>
            <pc:sldMk cId="1014964582" sldId="258"/>
            <ac:inkMk id="19" creationId="{9ABF3BA3-42FE-C0A3-3A35-AA04E0945626}"/>
          </ac:inkMkLst>
        </pc:inkChg>
        <pc:inkChg chg="add mod">
          <ac:chgData name="Excelr Solutions" userId="47a3cd0f619ff8a5" providerId="LiveId" clId="{529435E2-5FDF-4665-AD4F-9B59D301AF6F}" dt="2023-09-13T02:04:24.270" v="297"/>
          <ac:inkMkLst>
            <pc:docMk/>
            <pc:sldMk cId="1014964582" sldId="258"/>
            <ac:inkMk id="20" creationId="{27B22E88-1668-0E3F-2FAF-3EEA2A0827B7}"/>
          </ac:inkMkLst>
        </pc:inkChg>
        <pc:inkChg chg="add mod">
          <ac:chgData name="Excelr Solutions" userId="47a3cd0f619ff8a5" providerId="LiveId" clId="{529435E2-5FDF-4665-AD4F-9B59D301AF6F}" dt="2023-09-13T02:04:24.270" v="297"/>
          <ac:inkMkLst>
            <pc:docMk/>
            <pc:sldMk cId="1014964582" sldId="258"/>
            <ac:inkMk id="21" creationId="{10386778-073B-C7FE-E758-315B105221DB}"/>
          </ac:inkMkLst>
        </pc:inkChg>
        <pc:inkChg chg="add mod">
          <ac:chgData name="Excelr Solutions" userId="47a3cd0f619ff8a5" providerId="LiveId" clId="{529435E2-5FDF-4665-AD4F-9B59D301AF6F}" dt="2023-09-13T02:04:24.270" v="297"/>
          <ac:inkMkLst>
            <pc:docMk/>
            <pc:sldMk cId="1014964582" sldId="258"/>
            <ac:inkMk id="22" creationId="{BBAE9DF2-843F-1B26-E288-A5965462D84C}"/>
          </ac:inkMkLst>
        </pc:inkChg>
        <pc:inkChg chg="add mod">
          <ac:chgData name="Excelr Solutions" userId="47a3cd0f619ff8a5" providerId="LiveId" clId="{529435E2-5FDF-4665-AD4F-9B59D301AF6F}" dt="2023-09-13T02:04:24.270" v="297"/>
          <ac:inkMkLst>
            <pc:docMk/>
            <pc:sldMk cId="1014964582" sldId="258"/>
            <ac:inkMk id="23" creationId="{26605FFC-FF74-76FB-8DA0-E6965EF6750A}"/>
          </ac:inkMkLst>
        </pc:inkChg>
        <pc:inkChg chg="add mod">
          <ac:chgData name="Excelr Solutions" userId="47a3cd0f619ff8a5" providerId="LiveId" clId="{529435E2-5FDF-4665-AD4F-9B59D301AF6F}" dt="2023-09-13T02:04:24.270" v="297"/>
          <ac:inkMkLst>
            <pc:docMk/>
            <pc:sldMk cId="1014964582" sldId="258"/>
            <ac:inkMk id="24" creationId="{2F21714B-3C21-4705-CF18-178966EE2773}"/>
          </ac:inkMkLst>
        </pc:inkChg>
        <pc:inkChg chg="add mod">
          <ac:chgData name="Excelr Solutions" userId="47a3cd0f619ff8a5" providerId="LiveId" clId="{529435E2-5FDF-4665-AD4F-9B59D301AF6F}" dt="2023-09-13T02:04:24.270" v="297"/>
          <ac:inkMkLst>
            <pc:docMk/>
            <pc:sldMk cId="1014964582" sldId="258"/>
            <ac:inkMk id="25" creationId="{2A9EFDB4-70B9-118A-3FAF-C05DCA55BC6D}"/>
          </ac:inkMkLst>
        </pc:inkChg>
        <pc:inkChg chg="add mod">
          <ac:chgData name="Excelr Solutions" userId="47a3cd0f619ff8a5" providerId="LiveId" clId="{529435E2-5FDF-4665-AD4F-9B59D301AF6F}" dt="2023-09-13T02:04:26.088" v="299"/>
          <ac:inkMkLst>
            <pc:docMk/>
            <pc:sldMk cId="1014964582" sldId="258"/>
            <ac:inkMk id="27" creationId="{52DC52A4-8C82-57C9-2181-6820EF3D6C86}"/>
          </ac:inkMkLst>
        </pc:inkChg>
        <pc:inkChg chg="add mod">
          <ac:chgData name="Excelr Solutions" userId="47a3cd0f619ff8a5" providerId="LiveId" clId="{529435E2-5FDF-4665-AD4F-9B59D301AF6F}" dt="2023-09-13T02:04:36.623" v="304"/>
          <ac:inkMkLst>
            <pc:docMk/>
            <pc:sldMk cId="1014964582" sldId="258"/>
            <ac:inkMk id="29" creationId="{B350B48C-ACE1-0427-9421-2E385C52210A}"/>
          </ac:inkMkLst>
        </pc:inkChg>
        <pc:inkChg chg="add">
          <ac:chgData name="Excelr Solutions" userId="47a3cd0f619ff8a5" providerId="LiveId" clId="{529435E2-5FDF-4665-AD4F-9B59D301AF6F}" dt="2023-09-13T02:04:29.050" v="301" actId="9405"/>
          <ac:inkMkLst>
            <pc:docMk/>
            <pc:sldMk cId="1014964582" sldId="258"/>
            <ac:inkMk id="30" creationId="{DDC2D85E-69E2-D0C9-4182-E238C1604533}"/>
          </ac:inkMkLst>
        </pc:inkChg>
        <pc:inkChg chg="add mod">
          <ac:chgData name="Excelr Solutions" userId="47a3cd0f619ff8a5" providerId="LiveId" clId="{529435E2-5FDF-4665-AD4F-9B59D301AF6F}" dt="2023-09-13T02:04:36.623" v="304"/>
          <ac:inkMkLst>
            <pc:docMk/>
            <pc:sldMk cId="1014964582" sldId="258"/>
            <ac:inkMk id="32" creationId="{AA213B0F-9F87-AF60-2C4A-BE3BB5647201}"/>
          </ac:inkMkLst>
        </pc:inkChg>
        <pc:inkChg chg="add mod">
          <ac:chgData name="Excelr Solutions" userId="47a3cd0f619ff8a5" providerId="LiveId" clId="{529435E2-5FDF-4665-AD4F-9B59D301AF6F}" dt="2023-09-13T02:04:44.414" v="310"/>
          <ac:inkMkLst>
            <pc:docMk/>
            <pc:sldMk cId="1014964582" sldId="258"/>
            <ac:inkMk id="34" creationId="{9A7E52A5-A813-F9CF-4680-5846FE5BD5A7}"/>
          </ac:inkMkLst>
        </pc:inkChg>
        <pc:inkChg chg="add mod">
          <ac:chgData name="Excelr Solutions" userId="47a3cd0f619ff8a5" providerId="LiveId" clId="{529435E2-5FDF-4665-AD4F-9B59D301AF6F}" dt="2023-09-13T02:04:44.414" v="310"/>
          <ac:inkMkLst>
            <pc:docMk/>
            <pc:sldMk cId="1014964582" sldId="258"/>
            <ac:inkMk id="35" creationId="{C14E184F-3A38-1C68-4A12-9669A155ED09}"/>
          </ac:inkMkLst>
        </pc:inkChg>
        <pc:inkChg chg="add mod">
          <ac:chgData name="Excelr Solutions" userId="47a3cd0f619ff8a5" providerId="LiveId" clId="{529435E2-5FDF-4665-AD4F-9B59D301AF6F}" dt="2023-09-13T02:04:44.414" v="310"/>
          <ac:inkMkLst>
            <pc:docMk/>
            <pc:sldMk cId="1014964582" sldId="258"/>
            <ac:inkMk id="36" creationId="{AFEAD690-1D0B-1B4C-7F05-44ADEC5C6326}"/>
          </ac:inkMkLst>
        </pc:inkChg>
        <pc:inkChg chg="add mod">
          <ac:chgData name="Excelr Solutions" userId="47a3cd0f619ff8a5" providerId="LiveId" clId="{529435E2-5FDF-4665-AD4F-9B59D301AF6F}" dt="2023-09-13T02:04:44.414" v="310"/>
          <ac:inkMkLst>
            <pc:docMk/>
            <pc:sldMk cId="1014964582" sldId="258"/>
            <ac:inkMk id="37" creationId="{6593FB58-CDEB-411E-EDC1-DDD21CA0AB1B}"/>
          </ac:inkMkLst>
        </pc:inkChg>
        <pc:inkChg chg="add mod">
          <ac:chgData name="Excelr Solutions" userId="47a3cd0f619ff8a5" providerId="LiveId" clId="{529435E2-5FDF-4665-AD4F-9B59D301AF6F}" dt="2023-09-13T02:04:44.414" v="310"/>
          <ac:inkMkLst>
            <pc:docMk/>
            <pc:sldMk cId="1014964582" sldId="258"/>
            <ac:inkMk id="38" creationId="{EE9179B7-D7D4-026B-6CE4-D865CE1AB12C}"/>
          </ac:inkMkLst>
        </pc:inkChg>
        <pc:inkChg chg="add mod">
          <ac:chgData name="Excelr Solutions" userId="47a3cd0f619ff8a5" providerId="LiveId" clId="{529435E2-5FDF-4665-AD4F-9B59D301AF6F}" dt="2023-09-13T02:04:52.674" v="324"/>
          <ac:inkMkLst>
            <pc:docMk/>
            <pc:sldMk cId="1014964582" sldId="258"/>
            <ac:inkMk id="40" creationId="{3372A60D-D0B8-F1C7-6F6A-2A4C1FBAE26C}"/>
          </ac:inkMkLst>
        </pc:inkChg>
        <pc:inkChg chg="add mod">
          <ac:chgData name="Excelr Solutions" userId="47a3cd0f619ff8a5" providerId="LiveId" clId="{529435E2-5FDF-4665-AD4F-9B59D301AF6F}" dt="2023-09-13T02:04:52.674" v="324"/>
          <ac:inkMkLst>
            <pc:docMk/>
            <pc:sldMk cId="1014964582" sldId="258"/>
            <ac:inkMk id="41" creationId="{DE0DFB46-6979-784B-60E9-BA116F989960}"/>
          </ac:inkMkLst>
        </pc:inkChg>
        <pc:inkChg chg="add mod">
          <ac:chgData name="Excelr Solutions" userId="47a3cd0f619ff8a5" providerId="LiveId" clId="{529435E2-5FDF-4665-AD4F-9B59D301AF6F}" dt="2023-09-13T02:04:52.674" v="324"/>
          <ac:inkMkLst>
            <pc:docMk/>
            <pc:sldMk cId="1014964582" sldId="258"/>
            <ac:inkMk id="42" creationId="{91603ED6-F986-AB0B-04F4-DEBE111B5762}"/>
          </ac:inkMkLst>
        </pc:inkChg>
        <pc:inkChg chg="add mod">
          <ac:chgData name="Excelr Solutions" userId="47a3cd0f619ff8a5" providerId="LiveId" clId="{529435E2-5FDF-4665-AD4F-9B59D301AF6F}" dt="2023-09-13T02:04:52.674" v="324"/>
          <ac:inkMkLst>
            <pc:docMk/>
            <pc:sldMk cId="1014964582" sldId="258"/>
            <ac:inkMk id="43" creationId="{82AC7202-056E-0DF8-8406-9CE1CD28C306}"/>
          </ac:inkMkLst>
        </pc:inkChg>
        <pc:inkChg chg="add mod">
          <ac:chgData name="Excelr Solutions" userId="47a3cd0f619ff8a5" providerId="LiveId" clId="{529435E2-5FDF-4665-AD4F-9B59D301AF6F}" dt="2023-09-13T02:04:52.674" v="324"/>
          <ac:inkMkLst>
            <pc:docMk/>
            <pc:sldMk cId="1014964582" sldId="258"/>
            <ac:inkMk id="44" creationId="{E84A57FD-D168-3C63-78F3-5A26F39B1FFE}"/>
          </ac:inkMkLst>
        </pc:inkChg>
        <pc:inkChg chg="add mod">
          <ac:chgData name="Excelr Solutions" userId="47a3cd0f619ff8a5" providerId="LiveId" clId="{529435E2-5FDF-4665-AD4F-9B59D301AF6F}" dt="2023-09-13T02:04:52.674" v="324"/>
          <ac:inkMkLst>
            <pc:docMk/>
            <pc:sldMk cId="1014964582" sldId="258"/>
            <ac:inkMk id="45" creationId="{C9B2D3D8-48BB-D63F-CF86-22A466805855}"/>
          </ac:inkMkLst>
        </pc:inkChg>
        <pc:inkChg chg="add mod">
          <ac:chgData name="Excelr Solutions" userId="47a3cd0f619ff8a5" providerId="LiveId" clId="{529435E2-5FDF-4665-AD4F-9B59D301AF6F}" dt="2023-09-13T02:04:52.674" v="324"/>
          <ac:inkMkLst>
            <pc:docMk/>
            <pc:sldMk cId="1014964582" sldId="258"/>
            <ac:inkMk id="46" creationId="{F9574BEA-8B92-CBCB-5344-3674B4999123}"/>
          </ac:inkMkLst>
        </pc:inkChg>
        <pc:inkChg chg="add mod">
          <ac:chgData name="Excelr Solutions" userId="47a3cd0f619ff8a5" providerId="LiveId" clId="{529435E2-5FDF-4665-AD4F-9B59D301AF6F}" dt="2023-09-13T02:04:52.674" v="324"/>
          <ac:inkMkLst>
            <pc:docMk/>
            <pc:sldMk cId="1014964582" sldId="258"/>
            <ac:inkMk id="48" creationId="{2BA89F92-7B1C-E943-299E-322F8EAA5F11}"/>
          </ac:inkMkLst>
        </pc:inkChg>
        <pc:inkChg chg="add mod">
          <ac:chgData name="Excelr Solutions" userId="47a3cd0f619ff8a5" providerId="LiveId" clId="{529435E2-5FDF-4665-AD4F-9B59D301AF6F}" dt="2023-09-13T02:04:52.674" v="324"/>
          <ac:inkMkLst>
            <pc:docMk/>
            <pc:sldMk cId="1014964582" sldId="258"/>
            <ac:inkMk id="49" creationId="{B1423314-CEC0-FEB6-B9D8-30201FBED3E7}"/>
          </ac:inkMkLst>
        </pc:inkChg>
        <pc:inkChg chg="add mod">
          <ac:chgData name="Excelr Solutions" userId="47a3cd0f619ff8a5" providerId="LiveId" clId="{529435E2-5FDF-4665-AD4F-9B59D301AF6F}" dt="2023-09-13T02:04:52.674" v="324"/>
          <ac:inkMkLst>
            <pc:docMk/>
            <pc:sldMk cId="1014964582" sldId="258"/>
            <ac:inkMk id="50" creationId="{162D53BC-340C-26BC-4F27-7C4707CE8AF7}"/>
          </ac:inkMkLst>
        </pc:inkChg>
        <pc:inkChg chg="add mod">
          <ac:chgData name="Excelr Solutions" userId="47a3cd0f619ff8a5" providerId="LiveId" clId="{529435E2-5FDF-4665-AD4F-9B59D301AF6F}" dt="2023-09-13T02:04:52.674" v="324"/>
          <ac:inkMkLst>
            <pc:docMk/>
            <pc:sldMk cId="1014964582" sldId="258"/>
            <ac:inkMk id="51" creationId="{AE882D1F-BCD6-DA60-A272-572AC0EB2545}"/>
          </ac:inkMkLst>
        </pc:inkChg>
        <pc:inkChg chg="add">
          <ac:chgData name="Excelr Solutions" userId="47a3cd0f619ff8a5" providerId="LiveId" clId="{529435E2-5FDF-4665-AD4F-9B59D301AF6F}" dt="2023-09-13T02:04:52.087" v="323" actId="9405"/>
          <ac:inkMkLst>
            <pc:docMk/>
            <pc:sldMk cId="1014964582" sldId="258"/>
            <ac:inkMk id="52" creationId="{14420BA4-59DB-F707-5272-302DBFE5B02E}"/>
          </ac:inkMkLst>
        </pc:inkChg>
        <pc:inkChg chg="add mod">
          <ac:chgData name="Excelr Solutions" userId="47a3cd0f619ff8a5" providerId="LiveId" clId="{529435E2-5FDF-4665-AD4F-9B59D301AF6F}" dt="2023-09-13T02:05:00.190" v="331"/>
          <ac:inkMkLst>
            <pc:docMk/>
            <pc:sldMk cId="1014964582" sldId="258"/>
            <ac:inkMk id="54" creationId="{0439A1A0-C776-1580-528D-0176215AA494}"/>
          </ac:inkMkLst>
        </pc:inkChg>
        <pc:inkChg chg="add mod">
          <ac:chgData name="Excelr Solutions" userId="47a3cd0f619ff8a5" providerId="LiveId" clId="{529435E2-5FDF-4665-AD4F-9B59D301AF6F}" dt="2023-09-13T02:05:00.190" v="331"/>
          <ac:inkMkLst>
            <pc:docMk/>
            <pc:sldMk cId="1014964582" sldId="258"/>
            <ac:inkMk id="55" creationId="{2FF8CA65-84C9-98A8-AE94-1284D206D9F3}"/>
          </ac:inkMkLst>
        </pc:inkChg>
        <pc:inkChg chg="add mod">
          <ac:chgData name="Excelr Solutions" userId="47a3cd0f619ff8a5" providerId="LiveId" clId="{529435E2-5FDF-4665-AD4F-9B59D301AF6F}" dt="2023-09-13T02:05:00.190" v="331"/>
          <ac:inkMkLst>
            <pc:docMk/>
            <pc:sldMk cId="1014964582" sldId="258"/>
            <ac:inkMk id="56" creationId="{C01A6521-2321-3989-12B0-F29EDAD85E76}"/>
          </ac:inkMkLst>
        </pc:inkChg>
        <pc:inkChg chg="add mod">
          <ac:chgData name="Excelr Solutions" userId="47a3cd0f619ff8a5" providerId="LiveId" clId="{529435E2-5FDF-4665-AD4F-9B59D301AF6F}" dt="2023-09-13T02:05:00.190" v="331"/>
          <ac:inkMkLst>
            <pc:docMk/>
            <pc:sldMk cId="1014964582" sldId="258"/>
            <ac:inkMk id="57" creationId="{E171E644-633C-01EB-B667-D6ED0B098C5E}"/>
          </ac:inkMkLst>
        </pc:inkChg>
        <pc:inkChg chg="add mod">
          <ac:chgData name="Excelr Solutions" userId="47a3cd0f619ff8a5" providerId="LiveId" clId="{529435E2-5FDF-4665-AD4F-9B59D301AF6F}" dt="2023-09-13T02:05:00.190" v="331"/>
          <ac:inkMkLst>
            <pc:docMk/>
            <pc:sldMk cId="1014964582" sldId="258"/>
            <ac:inkMk id="58" creationId="{06FDB5A4-857B-05E2-89B3-8DEDAA23AD20}"/>
          </ac:inkMkLst>
        </pc:inkChg>
        <pc:inkChg chg="add">
          <ac:chgData name="Excelr Solutions" userId="47a3cd0f619ff8a5" providerId="LiveId" clId="{529435E2-5FDF-4665-AD4F-9B59D301AF6F}" dt="2023-09-13T02:04:59.599" v="330" actId="9405"/>
          <ac:inkMkLst>
            <pc:docMk/>
            <pc:sldMk cId="1014964582" sldId="258"/>
            <ac:inkMk id="59" creationId="{37FA0620-6CCD-07DD-78B5-DFF69BCA160D}"/>
          </ac:inkMkLst>
        </pc:inkChg>
      </pc:sldChg>
      <pc:sldChg chg="addSp delSp modSp new mod">
        <pc:chgData name="Excelr Solutions" userId="47a3cd0f619ff8a5" providerId="LiveId" clId="{529435E2-5FDF-4665-AD4F-9B59D301AF6F}" dt="2023-09-12T09:42:42.106" v="58" actId="22"/>
        <pc:sldMkLst>
          <pc:docMk/>
          <pc:sldMk cId="311513771" sldId="259"/>
        </pc:sldMkLst>
        <pc:spChg chg="del">
          <ac:chgData name="Excelr Solutions" userId="47a3cd0f619ff8a5" providerId="LiveId" clId="{529435E2-5FDF-4665-AD4F-9B59D301AF6F}" dt="2023-09-12T09:42:42.106" v="58" actId="22"/>
          <ac:spMkLst>
            <pc:docMk/>
            <pc:sldMk cId="311513771" sldId="259"/>
            <ac:spMk id="3" creationId="{9ECE7D68-0252-CF09-6595-97235DECACA5}"/>
          </ac:spMkLst>
        </pc:spChg>
        <pc:picChg chg="add del">
          <ac:chgData name="Excelr Solutions" userId="47a3cd0f619ff8a5" providerId="LiveId" clId="{529435E2-5FDF-4665-AD4F-9B59D301AF6F}" dt="2023-09-12T09:42:39.016" v="57" actId="22"/>
          <ac:picMkLst>
            <pc:docMk/>
            <pc:sldMk cId="311513771" sldId="259"/>
            <ac:picMk id="5" creationId="{FB05020D-8B0D-2A8E-F42B-77347A47CB48}"/>
          </ac:picMkLst>
        </pc:picChg>
        <pc:picChg chg="add mod ord">
          <ac:chgData name="Excelr Solutions" userId="47a3cd0f619ff8a5" providerId="LiveId" clId="{529435E2-5FDF-4665-AD4F-9B59D301AF6F}" dt="2023-09-12T09:42:42.106" v="58" actId="22"/>
          <ac:picMkLst>
            <pc:docMk/>
            <pc:sldMk cId="311513771" sldId="259"/>
            <ac:picMk id="7" creationId="{D005D138-DC1A-42FD-1A6F-AE277BDF8974}"/>
          </ac:picMkLst>
        </pc:picChg>
      </pc:sldChg>
      <pc:sldChg chg="addSp modSp new mod">
        <pc:chgData name="Excelr Solutions" userId="47a3cd0f619ff8a5" providerId="LiveId" clId="{529435E2-5FDF-4665-AD4F-9B59D301AF6F}" dt="2023-09-12T09:47:52.868" v="62" actId="14100"/>
        <pc:sldMkLst>
          <pc:docMk/>
          <pc:sldMk cId="1827415679" sldId="260"/>
        </pc:sldMkLst>
        <pc:picChg chg="add mod">
          <ac:chgData name="Excelr Solutions" userId="47a3cd0f619ff8a5" providerId="LiveId" clId="{529435E2-5FDF-4665-AD4F-9B59D301AF6F}" dt="2023-09-12T09:47:52.868" v="62" actId="14100"/>
          <ac:picMkLst>
            <pc:docMk/>
            <pc:sldMk cId="1827415679" sldId="260"/>
            <ac:picMk id="5" creationId="{A5EC1932-B5B4-5354-4A00-CB45240427BA}"/>
          </ac:picMkLst>
        </pc:picChg>
      </pc:sldChg>
      <pc:sldChg chg="addSp delSp modSp new mod">
        <pc:chgData name="Excelr Solutions" userId="47a3cd0f619ff8a5" providerId="LiveId" clId="{529435E2-5FDF-4665-AD4F-9B59D301AF6F}" dt="2023-09-12T09:49:14.376" v="67" actId="14100"/>
        <pc:sldMkLst>
          <pc:docMk/>
          <pc:sldMk cId="3487003235" sldId="261"/>
        </pc:sldMkLst>
        <pc:picChg chg="add del">
          <ac:chgData name="Excelr Solutions" userId="47a3cd0f619ff8a5" providerId="LiveId" clId="{529435E2-5FDF-4665-AD4F-9B59D301AF6F}" dt="2023-09-12T09:48:29.833" v="65" actId="22"/>
          <ac:picMkLst>
            <pc:docMk/>
            <pc:sldMk cId="3487003235" sldId="261"/>
            <ac:picMk id="5" creationId="{7608A29E-CA88-D30F-2238-D8110D956799}"/>
          </ac:picMkLst>
        </pc:picChg>
        <pc:picChg chg="add mod">
          <ac:chgData name="Excelr Solutions" userId="47a3cd0f619ff8a5" providerId="LiveId" clId="{529435E2-5FDF-4665-AD4F-9B59D301AF6F}" dt="2023-09-12T09:49:14.376" v="67" actId="14100"/>
          <ac:picMkLst>
            <pc:docMk/>
            <pc:sldMk cId="3487003235" sldId="261"/>
            <ac:picMk id="7" creationId="{C91CFEDF-B601-71BC-35A2-1BA6D0A19752}"/>
          </ac:picMkLst>
        </pc:picChg>
      </pc:sldChg>
      <pc:sldChg chg="addSp modSp new mod">
        <pc:chgData name="Excelr Solutions" userId="47a3cd0f619ff8a5" providerId="LiveId" clId="{529435E2-5FDF-4665-AD4F-9B59D301AF6F}" dt="2023-09-12T09:50:19.997" v="71" actId="14100"/>
        <pc:sldMkLst>
          <pc:docMk/>
          <pc:sldMk cId="481909386" sldId="262"/>
        </pc:sldMkLst>
        <pc:picChg chg="add mod">
          <ac:chgData name="Excelr Solutions" userId="47a3cd0f619ff8a5" providerId="LiveId" clId="{529435E2-5FDF-4665-AD4F-9B59D301AF6F}" dt="2023-09-12T09:50:19.997" v="71" actId="14100"/>
          <ac:picMkLst>
            <pc:docMk/>
            <pc:sldMk cId="481909386" sldId="262"/>
            <ac:picMk id="5" creationId="{BA339DC1-4E06-9994-158D-B846CB6A836C}"/>
          </ac:picMkLst>
        </pc:picChg>
      </pc:sldChg>
      <pc:sldChg chg="addSp modSp new mod">
        <pc:chgData name="Excelr Solutions" userId="47a3cd0f619ff8a5" providerId="LiveId" clId="{529435E2-5FDF-4665-AD4F-9B59D301AF6F}" dt="2023-09-12T09:51:16.671" v="75" actId="14100"/>
        <pc:sldMkLst>
          <pc:docMk/>
          <pc:sldMk cId="2392744350" sldId="263"/>
        </pc:sldMkLst>
        <pc:picChg chg="add mod">
          <ac:chgData name="Excelr Solutions" userId="47a3cd0f619ff8a5" providerId="LiveId" clId="{529435E2-5FDF-4665-AD4F-9B59D301AF6F}" dt="2023-09-12T09:51:16.671" v="75" actId="14100"/>
          <ac:picMkLst>
            <pc:docMk/>
            <pc:sldMk cId="2392744350" sldId="263"/>
            <ac:picMk id="5" creationId="{6C5F6B50-99D0-E17C-9D17-657E57039942}"/>
          </ac:picMkLst>
        </pc:picChg>
      </pc:sldChg>
      <pc:sldChg chg="addSp delSp modSp new mod">
        <pc:chgData name="Excelr Solutions" userId="47a3cd0f619ff8a5" providerId="LiveId" clId="{529435E2-5FDF-4665-AD4F-9B59D301AF6F}" dt="2023-09-13T02:33:38.557" v="494" actId="478"/>
        <pc:sldMkLst>
          <pc:docMk/>
          <pc:sldMk cId="4002527726" sldId="264"/>
        </pc:sldMkLst>
        <pc:spChg chg="mod">
          <ac:chgData name="Excelr Solutions" userId="47a3cd0f619ff8a5" providerId="LiveId" clId="{529435E2-5FDF-4665-AD4F-9B59D301AF6F}" dt="2023-09-12T09:56:29.004" v="109" actId="20577"/>
          <ac:spMkLst>
            <pc:docMk/>
            <pc:sldMk cId="4002527726" sldId="264"/>
            <ac:spMk id="2" creationId="{9837CD32-9743-E22C-7F13-27D66A0E2B3E}"/>
          </ac:spMkLst>
        </pc:spChg>
        <pc:spChg chg="add del mod">
          <ac:chgData name="Excelr Solutions" userId="47a3cd0f619ff8a5" providerId="LiveId" clId="{529435E2-5FDF-4665-AD4F-9B59D301AF6F}" dt="2023-09-12T09:55:27.742" v="94" actId="22"/>
          <ac:spMkLst>
            <pc:docMk/>
            <pc:sldMk cId="4002527726" sldId="264"/>
            <ac:spMk id="3" creationId="{576B6588-A2F4-E8C7-0C4F-BF63DB5A8C32}"/>
          </ac:spMkLst>
        </pc:spChg>
        <pc:spChg chg="add del mod">
          <ac:chgData name="Excelr Solutions" userId="47a3cd0f619ff8a5" providerId="LiveId" clId="{529435E2-5FDF-4665-AD4F-9B59D301AF6F}" dt="2023-09-13T02:33:38.557" v="494" actId="478"/>
          <ac:spMkLst>
            <pc:docMk/>
            <pc:sldMk cId="4002527726" sldId="264"/>
            <ac:spMk id="169" creationId="{2D5FE120-F984-03F7-1339-B4A41AABEFDB}"/>
          </ac:spMkLst>
        </pc:spChg>
        <pc:grpChg chg="del mod">
          <ac:chgData name="Excelr Solutions" userId="47a3cd0f619ff8a5" providerId="LiveId" clId="{529435E2-5FDF-4665-AD4F-9B59D301AF6F}" dt="2023-09-13T02:26:04.932" v="344"/>
          <ac:grpSpMkLst>
            <pc:docMk/>
            <pc:sldMk cId="4002527726" sldId="264"/>
            <ac:grpSpMk id="5" creationId="{EC8C2309-D9B1-F908-926B-6D21B8650354}"/>
          </ac:grpSpMkLst>
        </pc:grpChg>
        <pc:grpChg chg="del mod">
          <ac:chgData name="Excelr Solutions" userId="47a3cd0f619ff8a5" providerId="LiveId" clId="{529435E2-5FDF-4665-AD4F-9B59D301AF6F}" dt="2023-09-12T13:42:39.726" v="160"/>
          <ac:grpSpMkLst>
            <pc:docMk/>
            <pc:sldMk cId="4002527726" sldId="264"/>
            <ac:grpSpMk id="10" creationId="{E8952058-734A-7E3A-CCD8-3F34C0B7B991}"/>
          </ac:grpSpMkLst>
        </pc:grpChg>
        <pc:grpChg chg="del mod">
          <ac:chgData name="Excelr Solutions" userId="47a3cd0f619ff8a5" providerId="LiveId" clId="{529435E2-5FDF-4665-AD4F-9B59D301AF6F}" dt="2023-09-13T02:26:11.104" v="346"/>
          <ac:grpSpMkLst>
            <pc:docMk/>
            <pc:sldMk cId="4002527726" sldId="264"/>
            <ac:grpSpMk id="12" creationId="{BB03C922-4CA3-BB4C-29BF-0F387F6D879D}"/>
          </ac:grpSpMkLst>
        </pc:grpChg>
        <pc:grpChg chg="del mod">
          <ac:chgData name="Excelr Solutions" userId="47a3cd0f619ff8a5" providerId="LiveId" clId="{529435E2-5FDF-4665-AD4F-9B59D301AF6F}" dt="2023-09-12T13:42:54.561" v="165"/>
          <ac:grpSpMkLst>
            <pc:docMk/>
            <pc:sldMk cId="4002527726" sldId="264"/>
            <ac:grpSpMk id="13" creationId="{3D678C2C-67EB-64CF-85D9-84AC49B33BDA}"/>
          </ac:grpSpMkLst>
        </pc:grpChg>
        <pc:grpChg chg="del mod">
          <ac:chgData name="Excelr Solutions" userId="47a3cd0f619ff8a5" providerId="LiveId" clId="{529435E2-5FDF-4665-AD4F-9B59D301AF6F}" dt="2023-09-13T02:26:12.085" v="348"/>
          <ac:grpSpMkLst>
            <pc:docMk/>
            <pc:sldMk cId="4002527726" sldId="264"/>
            <ac:grpSpMk id="14" creationId="{FA7EFA42-7721-A86F-187D-0E51118E1E7A}"/>
          </ac:grpSpMkLst>
        </pc:grpChg>
        <pc:grpChg chg="del mod">
          <ac:chgData name="Excelr Solutions" userId="47a3cd0f619ff8a5" providerId="LiveId" clId="{529435E2-5FDF-4665-AD4F-9B59D301AF6F}" dt="2023-09-13T02:26:53.317" v="366"/>
          <ac:grpSpMkLst>
            <pc:docMk/>
            <pc:sldMk cId="4002527726" sldId="264"/>
            <ac:grpSpMk id="16" creationId="{6481329A-0EBD-1CC7-E636-F0CDD8F204A7}"/>
          </ac:grpSpMkLst>
        </pc:grpChg>
        <pc:grpChg chg="del mod">
          <ac:chgData name="Excelr Solutions" userId="47a3cd0f619ff8a5" providerId="LiveId" clId="{529435E2-5FDF-4665-AD4F-9B59D301AF6F}" dt="2023-09-13T02:26:39.157" v="354"/>
          <ac:grpSpMkLst>
            <pc:docMk/>
            <pc:sldMk cId="4002527726" sldId="264"/>
            <ac:grpSpMk id="19" creationId="{BD41DB6D-B437-99FC-E968-35579C600F74}"/>
          </ac:grpSpMkLst>
        </pc:grpChg>
        <pc:grpChg chg="del mod">
          <ac:chgData name="Excelr Solutions" userId="47a3cd0f619ff8a5" providerId="LiveId" clId="{529435E2-5FDF-4665-AD4F-9B59D301AF6F}" dt="2023-09-12T13:42:39.726" v="160"/>
          <ac:grpSpMkLst>
            <pc:docMk/>
            <pc:sldMk cId="4002527726" sldId="264"/>
            <ac:grpSpMk id="20" creationId="{0AC0CD00-7E76-21F1-019F-8CF8AB4D5BF4}"/>
          </ac:grpSpMkLst>
        </pc:grpChg>
        <pc:grpChg chg="del mod">
          <ac:chgData name="Excelr Solutions" userId="47a3cd0f619ff8a5" providerId="LiveId" clId="{529435E2-5FDF-4665-AD4F-9B59D301AF6F}" dt="2023-09-13T02:26:43.677" v="363"/>
          <ac:grpSpMkLst>
            <pc:docMk/>
            <pc:sldMk cId="4002527726" sldId="264"/>
            <ac:grpSpMk id="22" creationId="{8CE0EFBD-51C1-F401-6B89-56A6F16464C3}"/>
          </ac:grpSpMkLst>
        </pc:grpChg>
        <pc:grpChg chg="del mod">
          <ac:chgData name="Excelr Solutions" userId="47a3cd0f619ff8a5" providerId="LiveId" clId="{529435E2-5FDF-4665-AD4F-9B59D301AF6F}" dt="2023-09-12T13:42:18.740" v="151"/>
          <ac:grpSpMkLst>
            <pc:docMk/>
            <pc:sldMk cId="4002527726" sldId="264"/>
            <ac:grpSpMk id="27" creationId="{E3DADB4D-F733-1785-7C74-F392A498AF3E}"/>
          </ac:grpSpMkLst>
        </pc:grpChg>
        <pc:grpChg chg="del mod">
          <ac:chgData name="Excelr Solutions" userId="47a3cd0f619ff8a5" providerId="LiveId" clId="{529435E2-5FDF-4665-AD4F-9B59D301AF6F}" dt="2023-09-12T13:42:26.976" v="157"/>
          <ac:grpSpMkLst>
            <pc:docMk/>
            <pc:sldMk cId="4002527726" sldId="264"/>
            <ac:grpSpMk id="29" creationId="{F1D008D9-C441-D874-958D-AA416DC79795}"/>
          </ac:grpSpMkLst>
        </pc:grpChg>
        <pc:grpChg chg="del mod">
          <ac:chgData name="Excelr Solutions" userId="47a3cd0f619ff8a5" providerId="LiveId" clId="{529435E2-5FDF-4665-AD4F-9B59D301AF6F}" dt="2023-09-13T02:27:08.639" v="374"/>
          <ac:grpSpMkLst>
            <pc:docMk/>
            <pc:sldMk cId="4002527726" sldId="264"/>
            <ac:grpSpMk id="31" creationId="{EC05349C-3B86-A3AD-C95D-85FF4B707669}"/>
          </ac:grpSpMkLst>
        </pc:grpChg>
        <pc:grpChg chg="del mod">
          <ac:chgData name="Excelr Solutions" userId="47a3cd0f619ff8a5" providerId="LiveId" clId="{529435E2-5FDF-4665-AD4F-9B59D301AF6F}" dt="2023-09-12T13:42:26.976" v="157"/>
          <ac:grpSpMkLst>
            <pc:docMk/>
            <pc:sldMk cId="4002527726" sldId="264"/>
            <ac:grpSpMk id="32" creationId="{109ADC69-40B0-E00E-B655-E87F6412180A}"/>
          </ac:grpSpMkLst>
        </pc:grpChg>
        <pc:grpChg chg="del mod">
          <ac:chgData name="Excelr Solutions" userId="47a3cd0f619ff8a5" providerId="LiveId" clId="{529435E2-5FDF-4665-AD4F-9B59D301AF6F}" dt="2023-09-13T02:26:56.568" v="368"/>
          <ac:grpSpMkLst>
            <pc:docMk/>
            <pc:sldMk cId="4002527726" sldId="264"/>
            <ac:grpSpMk id="34" creationId="{19314DCA-1435-1A04-687C-35223956F811}"/>
          </ac:grpSpMkLst>
        </pc:grpChg>
        <pc:grpChg chg="del mod">
          <ac:chgData name="Excelr Solutions" userId="47a3cd0f619ff8a5" providerId="LiveId" clId="{529435E2-5FDF-4665-AD4F-9B59D301AF6F}" dt="2023-09-12T13:42:54.561" v="165"/>
          <ac:grpSpMkLst>
            <pc:docMk/>
            <pc:sldMk cId="4002527726" sldId="264"/>
            <ac:grpSpMk id="35" creationId="{6A2E06AA-9097-0147-5514-4CCC631455FB}"/>
          </ac:grpSpMkLst>
        </pc:grpChg>
        <pc:grpChg chg="del mod">
          <ac:chgData name="Excelr Solutions" userId="47a3cd0f619ff8a5" providerId="LiveId" clId="{529435E2-5FDF-4665-AD4F-9B59D301AF6F}" dt="2023-09-13T02:27:04.408" v="370"/>
          <ac:grpSpMkLst>
            <pc:docMk/>
            <pc:sldMk cId="4002527726" sldId="264"/>
            <ac:grpSpMk id="36" creationId="{28FD23C3-D3F6-B653-D52F-30F0997DAC70}"/>
          </ac:grpSpMkLst>
        </pc:grpChg>
        <pc:grpChg chg="del mod">
          <ac:chgData name="Excelr Solutions" userId="47a3cd0f619ff8a5" providerId="LiveId" clId="{529435E2-5FDF-4665-AD4F-9B59D301AF6F}" dt="2023-09-13T02:27:07.235" v="372"/>
          <ac:grpSpMkLst>
            <pc:docMk/>
            <pc:sldMk cId="4002527726" sldId="264"/>
            <ac:grpSpMk id="38" creationId="{289935B8-3789-B376-7479-763FAC1F26CF}"/>
          </ac:grpSpMkLst>
        </pc:grpChg>
        <pc:grpChg chg="del mod">
          <ac:chgData name="Excelr Solutions" userId="47a3cd0f619ff8a5" providerId="LiveId" clId="{529435E2-5FDF-4665-AD4F-9B59D301AF6F}" dt="2023-09-12T13:42:54.561" v="165"/>
          <ac:grpSpMkLst>
            <pc:docMk/>
            <pc:sldMk cId="4002527726" sldId="264"/>
            <ac:grpSpMk id="38" creationId="{557C1DDE-B735-1866-DB37-88DB946BDA6A}"/>
          </ac:grpSpMkLst>
        </pc:grpChg>
        <pc:grpChg chg="del mod">
          <ac:chgData name="Excelr Solutions" userId="47a3cd0f619ff8a5" providerId="LiveId" clId="{529435E2-5FDF-4665-AD4F-9B59D301AF6F}" dt="2023-09-13T02:28:13.314" v="433"/>
          <ac:grpSpMkLst>
            <pc:docMk/>
            <pc:sldMk cId="4002527726" sldId="264"/>
            <ac:grpSpMk id="41" creationId="{ACC31223-6419-25C5-D36C-5EEF51FC9404}"/>
          </ac:grpSpMkLst>
        </pc:grpChg>
        <pc:grpChg chg="del mod">
          <ac:chgData name="Excelr Solutions" userId="47a3cd0f619ff8a5" providerId="LiveId" clId="{529435E2-5FDF-4665-AD4F-9B59D301AF6F}" dt="2023-09-12T13:43:00.416" v="168"/>
          <ac:grpSpMkLst>
            <pc:docMk/>
            <pc:sldMk cId="4002527726" sldId="264"/>
            <ac:grpSpMk id="43" creationId="{41F32171-1AD7-7D12-D33B-21CBDC594EF9}"/>
          </ac:grpSpMkLst>
        </pc:grpChg>
        <pc:grpChg chg="del mod">
          <ac:chgData name="Excelr Solutions" userId="47a3cd0f619ff8a5" providerId="LiveId" clId="{529435E2-5FDF-4665-AD4F-9B59D301AF6F}" dt="2023-09-13T02:29:16.514" v="454"/>
          <ac:grpSpMkLst>
            <pc:docMk/>
            <pc:sldMk cId="4002527726" sldId="264"/>
            <ac:grpSpMk id="43" creationId="{802DE3E4-39FF-88D8-3C61-8E53D3942E7F}"/>
          </ac:grpSpMkLst>
        </pc:grpChg>
        <pc:grpChg chg="del mod">
          <ac:chgData name="Excelr Solutions" userId="47a3cd0f619ff8a5" providerId="LiveId" clId="{529435E2-5FDF-4665-AD4F-9B59D301AF6F}" dt="2023-09-13T02:28:44.086" v="442" actId="478"/>
          <ac:grpSpMkLst>
            <pc:docMk/>
            <pc:sldMk cId="4002527726" sldId="264"/>
            <ac:grpSpMk id="45" creationId="{FA435E5B-9EB8-2ED0-A8E5-A1BB2EBCB403}"/>
          </ac:grpSpMkLst>
        </pc:grpChg>
        <pc:grpChg chg="del mod">
          <ac:chgData name="Excelr Solutions" userId="47a3cd0f619ff8a5" providerId="LiveId" clId="{529435E2-5FDF-4665-AD4F-9B59D301AF6F}" dt="2023-09-12T13:43:22.383" v="179" actId="478"/>
          <ac:grpSpMkLst>
            <pc:docMk/>
            <pc:sldMk cId="4002527726" sldId="264"/>
            <ac:grpSpMk id="46" creationId="{B859C04F-CB8E-30D4-A5AB-EED7F8AE2318}"/>
          </ac:grpSpMkLst>
        </pc:grpChg>
        <pc:grpChg chg="mod">
          <ac:chgData name="Excelr Solutions" userId="47a3cd0f619ff8a5" providerId="LiveId" clId="{529435E2-5FDF-4665-AD4F-9B59D301AF6F}" dt="2023-09-12T13:43:14.292" v="178"/>
          <ac:grpSpMkLst>
            <pc:docMk/>
            <pc:sldMk cId="4002527726" sldId="264"/>
            <ac:grpSpMk id="56" creationId="{D28BAB3E-138A-F286-3B79-8160BD32501D}"/>
          </ac:grpSpMkLst>
        </pc:grpChg>
        <pc:grpChg chg="del mod">
          <ac:chgData name="Excelr Solutions" userId="47a3cd0f619ff8a5" providerId="LiveId" clId="{529435E2-5FDF-4665-AD4F-9B59D301AF6F}" dt="2023-09-13T02:27:56.370" v="415"/>
          <ac:grpSpMkLst>
            <pc:docMk/>
            <pc:sldMk cId="4002527726" sldId="264"/>
            <ac:grpSpMk id="74" creationId="{007E18AD-7028-5F6A-EBAE-FEBC4B7822A8}"/>
          </ac:grpSpMkLst>
        </pc:grpChg>
        <pc:grpChg chg="del mod">
          <ac:chgData name="Excelr Solutions" userId="47a3cd0f619ff8a5" providerId="LiveId" clId="{529435E2-5FDF-4665-AD4F-9B59D301AF6F}" dt="2023-09-13T02:27:56.370" v="415"/>
          <ac:grpSpMkLst>
            <pc:docMk/>
            <pc:sldMk cId="4002527726" sldId="264"/>
            <ac:grpSpMk id="75" creationId="{94F189AA-E1E1-1656-E446-F9DF93079456}"/>
          </ac:grpSpMkLst>
        </pc:grpChg>
        <pc:grpChg chg="del mod">
          <ac:chgData name="Excelr Solutions" userId="47a3cd0f619ff8a5" providerId="LiveId" clId="{529435E2-5FDF-4665-AD4F-9B59D301AF6F}" dt="2023-09-13T02:27:56.370" v="415"/>
          <ac:grpSpMkLst>
            <pc:docMk/>
            <pc:sldMk cId="4002527726" sldId="264"/>
            <ac:grpSpMk id="85" creationId="{A7C8EF9E-BC7B-2D96-C549-0A6C99F1EF5B}"/>
          </ac:grpSpMkLst>
        </pc:grpChg>
        <pc:grpChg chg="del mod">
          <ac:chgData name="Excelr Solutions" userId="47a3cd0f619ff8a5" providerId="LiveId" clId="{529435E2-5FDF-4665-AD4F-9B59D301AF6F}" dt="2023-09-13T02:27:48.378" v="408"/>
          <ac:grpSpMkLst>
            <pc:docMk/>
            <pc:sldMk cId="4002527726" sldId="264"/>
            <ac:grpSpMk id="86" creationId="{FD22D79F-B54F-4DB6-7128-F10B7EAEEA3F}"/>
          </ac:grpSpMkLst>
        </pc:grpChg>
        <pc:grpChg chg="del mod">
          <ac:chgData name="Excelr Solutions" userId="47a3cd0f619ff8a5" providerId="LiveId" clId="{529435E2-5FDF-4665-AD4F-9B59D301AF6F}" dt="2023-09-13T02:27:56.370" v="415"/>
          <ac:grpSpMkLst>
            <pc:docMk/>
            <pc:sldMk cId="4002527726" sldId="264"/>
            <ac:grpSpMk id="89" creationId="{F94825E8-0F31-B148-E651-B82B87AE880D}"/>
          </ac:grpSpMkLst>
        </pc:grpChg>
        <pc:grpChg chg="del mod">
          <ac:chgData name="Excelr Solutions" userId="47a3cd0f619ff8a5" providerId="LiveId" clId="{529435E2-5FDF-4665-AD4F-9B59D301AF6F}" dt="2023-09-13T02:27:56.370" v="415"/>
          <ac:grpSpMkLst>
            <pc:docMk/>
            <pc:sldMk cId="4002527726" sldId="264"/>
            <ac:grpSpMk id="92" creationId="{45ED80C1-A7FE-ECBE-D4E7-9134277790C1}"/>
          </ac:grpSpMkLst>
        </pc:grpChg>
        <pc:grpChg chg="del mod">
          <ac:chgData name="Excelr Solutions" userId="47a3cd0f619ff8a5" providerId="LiveId" clId="{529435E2-5FDF-4665-AD4F-9B59D301AF6F}" dt="2023-09-13T02:27:56.370" v="415"/>
          <ac:grpSpMkLst>
            <pc:docMk/>
            <pc:sldMk cId="4002527726" sldId="264"/>
            <ac:grpSpMk id="96" creationId="{8AEA7580-A58E-6CE3-735C-D26F2E5F3B1C}"/>
          </ac:grpSpMkLst>
        </pc:grpChg>
        <pc:grpChg chg="del mod">
          <ac:chgData name="Excelr Solutions" userId="47a3cd0f619ff8a5" providerId="LiveId" clId="{529435E2-5FDF-4665-AD4F-9B59D301AF6F}" dt="2023-09-13T02:28:00.216" v="420"/>
          <ac:grpSpMkLst>
            <pc:docMk/>
            <pc:sldMk cId="4002527726" sldId="264"/>
            <ac:grpSpMk id="97" creationId="{46FA3152-276E-AC12-4A9F-36B60FBCFC1B}"/>
          </ac:grpSpMkLst>
        </pc:grpChg>
        <pc:grpChg chg="del mod">
          <ac:chgData name="Excelr Solutions" userId="47a3cd0f619ff8a5" providerId="LiveId" clId="{529435E2-5FDF-4665-AD4F-9B59D301AF6F}" dt="2023-09-13T02:28:04.905" v="428"/>
          <ac:grpSpMkLst>
            <pc:docMk/>
            <pc:sldMk cId="4002527726" sldId="264"/>
            <ac:grpSpMk id="102" creationId="{F7ED745E-3933-C570-195C-D25B64569DB6}"/>
          </ac:grpSpMkLst>
        </pc:grpChg>
        <pc:grpChg chg="del mod">
          <ac:chgData name="Excelr Solutions" userId="47a3cd0f619ff8a5" providerId="LiveId" clId="{529435E2-5FDF-4665-AD4F-9B59D301AF6F}" dt="2023-09-13T02:31:17.047" v="486"/>
          <ac:grpSpMkLst>
            <pc:docMk/>
            <pc:sldMk cId="4002527726" sldId="264"/>
            <ac:grpSpMk id="110" creationId="{C45DBF08-1D39-3662-71BC-CB480A75A25F}"/>
          </ac:grpSpMkLst>
        </pc:grpChg>
        <pc:grpChg chg="del mod">
          <ac:chgData name="Excelr Solutions" userId="47a3cd0f619ff8a5" providerId="LiveId" clId="{529435E2-5FDF-4665-AD4F-9B59D301AF6F}" dt="2023-09-13T02:28:13.314" v="433"/>
          <ac:grpSpMkLst>
            <pc:docMk/>
            <pc:sldMk cId="4002527726" sldId="264"/>
            <ac:grpSpMk id="115" creationId="{5DA142BF-B8C6-A69D-96DF-6A9DB3BB9DEC}"/>
          </ac:grpSpMkLst>
        </pc:grpChg>
        <pc:grpChg chg="del mod">
          <ac:chgData name="Excelr Solutions" userId="47a3cd0f619ff8a5" providerId="LiveId" clId="{529435E2-5FDF-4665-AD4F-9B59D301AF6F}" dt="2023-09-13T02:28:25.359" v="436"/>
          <ac:grpSpMkLst>
            <pc:docMk/>
            <pc:sldMk cId="4002527726" sldId="264"/>
            <ac:grpSpMk id="116" creationId="{A3F0EA4E-ABF2-C5A6-CD1C-627690738FBD}"/>
          </ac:grpSpMkLst>
        </pc:grpChg>
        <pc:grpChg chg="del mod">
          <ac:chgData name="Excelr Solutions" userId="47a3cd0f619ff8a5" providerId="LiveId" clId="{529435E2-5FDF-4665-AD4F-9B59D301AF6F}" dt="2023-09-13T02:28:26.398" v="438"/>
          <ac:grpSpMkLst>
            <pc:docMk/>
            <pc:sldMk cId="4002527726" sldId="264"/>
            <ac:grpSpMk id="119" creationId="{631F6917-8C17-3BE8-136B-041A6DC5F535}"/>
          </ac:grpSpMkLst>
        </pc:grpChg>
        <pc:grpChg chg="del mod">
          <ac:chgData name="Excelr Solutions" userId="47a3cd0f619ff8a5" providerId="LiveId" clId="{529435E2-5FDF-4665-AD4F-9B59D301AF6F}" dt="2023-09-13T02:28:39.247" v="440" actId="478"/>
          <ac:grpSpMkLst>
            <pc:docMk/>
            <pc:sldMk cId="4002527726" sldId="264"/>
            <ac:grpSpMk id="121" creationId="{5768BE89-A57A-84EA-E241-224E57CD8146}"/>
          </ac:grpSpMkLst>
        </pc:grpChg>
        <pc:grpChg chg="del mod">
          <ac:chgData name="Excelr Solutions" userId="47a3cd0f619ff8a5" providerId="LiveId" clId="{529435E2-5FDF-4665-AD4F-9B59D301AF6F}" dt="2023-09-13T02:30:32.691" v="470"/>
          <ac:grpSpMkLst>
            <pc:docMk/>
            <pc:sldMk cId="4002527726" sldId="264"/>
            <ac:grpSpMk id="128" creationId="{C8EFD316-9FA1-FC45-0482-9D906E0E78B2}"/>
          </ac:grpSpMkLst>
        </pc:grpChg>
        <pc:grpChg chg="del mod">
          <ac:chgData name="Excelr Solutions" userId="47a3cd0f619ff8a5" providerId="LiveId" clId="{529435E2-5FDF-4665-AD4F-9B59D301AF6F}" dt="2023-09-13T02:29:27.746" v="456"/>
          <ac:grpSpMkLst>
            <pc:docMk/>
            <pc:sldMk cId="4002527726" sldId="264"/>
            <ac:grpSpMk id="132" creationId="{F4550561-CBC8-3818-E8FC-53CD6742500A}"/>
          </ac:grpSpMkLst>
        </pc:grpChg>
        <pc:grpChg chg="del mod">
          <ac:chgData name="Excelr Solutions" userId="47a3cd0f619ff8a5" providerId="LiveId" clId="{529435E2-5FDF-4665-AD4F-9B59D301AF6F}" dt="2023-09-13T02:31:17.047" v="486"/>
          <ac:grpSpMkLst>
            <pc:docMk/>
            <pc:sldMk cId="4002527726" sldId="264"/>
            <ac:grpSpMk id="134" creationId="{C66138FC-1E67-B3A8-1EEF-E9B24FFB0FBE}"/>
          </ac:grpSpMkLst>
        </pc:grpChg>
        <pc:grpChg chg="del mod">
          <ac:chgData name="Excelr Solutions" userId="47a3cd0f619ff8a5" providerId="LiveId" clId="{529435E2-5FDF-4665-AD4F-9B59D301AF6F}" dt="2023-09-13T02:29:45.492" v="458"/>
          <ac:grpSpMkLst>
            <pc:docMk/>
            <pc:sldMk cId="4002527726" sldId="264"/>
            <ac:grpSpMk id="136" creationId="{AFCA22A0-EBF5-B5EC-6C26-EFD34AE84E21}"/>
          </ac:grpSpMkLst>
        </pc:grpChg>
        <pc:grpChg chg="del mod">
          <ac:chgData name="Excelr Solutions" userId="47a3cd0f619ff8a5" providerId="LiveId" clId="{529435E2-5FDF-4665-AD4F-9B59D301AF6F}" dt="2023-09-13T02:29:51.434" v="462"/>
          <ac:grpSpMkLst>
            <pc:docMk/>
            <pc:sldMk cId="4002527726" sldId="264"/>
            <ac:grpSpMk id="138" creationId="{BD69BE08-1B3A-4C29-C463-69B170E8614A}"/>
          </ac:grpSpMkLst>
        </pc:grpChg>
        <pc:grpChg chg="del mod">
          <ac:chgData name="Excelr Solutions" userId="47a3cd0f619ff8a5" providerId="LiveId" clId="{529435E2-5FDF-4665-AD4F-9B59D301AF6F}" dt="2023-09-13T02:30:16.913" v="464"/>
          <ac:grpSpMkLst>
            <pc:docMk/>
            <pc:sldMk cId="4002527726" sldId="264"/>
            <ac:grpSpMk id="142" creationId="{ED182D96-9BBB-6070-177A-2796514D656C}"/>
          </ac:grpSpMkLst>
        </pc:grpChg>
        <pc:grpChg chg="del mod">
          <ac:chgData name="Excelr Solutions" userId="47a3cd0f619ff8a5" providerId="LiveId" clId="{529435E2-5FDF-4665-AD4F-9B59D301AF6F}" dt="2023-09-13T02:30:26.875" v="466"/>
          <ac:grpSpMkLst>
            <pc:docMk/>
            <pc:sldMk cId="4002527726" sldId="264"/>
            <ac:grpSpMk id="144" creationId="{C5ADFF55-A8D3-6A96-B72B-133C703960CD}"/>
          </ac:grpSpMkLst>
        </pc:grpChg>
        <pc:grpChg chg="del mod">
          <ac:chgData name="Excelr Solutions" userId="47a3cd0f619ff8a5" providerId="LiveId" clId="{529435E2-5FDF-4665-AD4F-9B59D301AF6F}" dt="2023-09-13T02:30:32.691" v="470"/>
          <ac:grpSpMkLst>
            <pc:docMk/>
            <pc:sldMk cId="4002527726" sldId="264"/>
            <ac:grpSpMk id="146" creationId="{3E7F73A8-F0ED-1B0F-C8D1-1AC8F2092295}"/>
          </ac:grpSpMkLst>
        </pc:grpChg>
        <pc:grpChg chg="del mod">
          <ac:chgData name="Excelr Solutions" userId="47a3cd0f619ff8a5" providerId="LiveId" clId="{529435E2-5FDF-4665-AD4F-9B59D301AF6F}" dt="2023-09-13T02:31:10.173" v="480"/>
          <ac:grpSpMkLst>
            <pc:docMk/>
            <pc:sldMk cId="4002527726" sldId="264"/>
            <ac:grpSpMk id="150" creationId="{5CBE933A-A3EE-8065-E860-18882A3EB3A1}"/>
          </ac:grpSpMkLst>
        </pc:grpChg>
        <pc:grpChg chg="del mod">
          <ac:chgData name="Excelr Solutions" userId="47a3cd0f619ff8a5" providerId="LiveId" clId="{529435E2-5FDF-4665-AD4F-9B59D301AF6F}" dt="2023-09-13T02:31:17.047" v="486"/>
          <ac:grpSpMkLst>
            <pc:docMk/>
            <pc:sldMk cId="4002527726" sldId="264"/>
            <ac:grpSpMk id="151" creationId="{16742570-C719-C0BE-3B97-AF417EB3B130}"/>
          </ac:grpSpMkLst>
        </pc:grpChg>
        <pc:grpChg chg="del mod">
          <ac:chgData name="Excelr Solutions" userId="47a3cd0f619ff8a5" providerId="LiveId" clId="{529435E2-5FDF-4665-AD4F-9B59D301AF6F}" dt="2023-09-13T02:31:17.047" v="486"/>
          <ac:grpSpMkLst>
            <pc:docMk/>
            <pc:sldMk cId="4002527726" sldId="264"/>
            <ac:grpSpMk id="161" creationId="{D6693448-83D1-A3F6-4389-C7CF0715CADB}"/>
          </ac:grpSpMkLst>
        </pc:grpChg>
        <pc:grpChg chg="del mod">
          <ac:chgData name="Excelr Solutions" userId="47a3cd0f619ff8a5" providerId="LiveId" clId="{529435E2-5FDF-4665-AD4F-9B59D301AF6F}" dt="2023-09-13T02:32:00.560" v="487" actId="478"/>
          <ac:grpSpMkLst>
            <pc:docMk/>
            <pc:sldMk cId="4002527726" sldId="264"/>
            <ac:grpSpMk id="167" creationId="{63C6D9A2-DB65-9E33-6EF0-ED7249AAA8C3}"/>
          </ac:grpSpMkLst>
        </pc:grpChg>
        <pc:picChg chg="add del mod ord">
          <ac:chgData name="Excelr Solutions" userId="47a3cd0f619ff8a5" providerId="LiveId" clId="{529435E2-5FDF-4665-AD4F-9B59D301AF6F}" dt="2023-09-12T09:55:25.747" v="93" actId="22"/>
          <ac:picMkLst>
            <pc:docMk/>
            <pc:sldMk cId="4002527726" sldId="264"/>
            <ac:picMk id="5" creationId="{D84D1346-B41D-DD85-A3B0-8A1394611271}"/>
          </ac:picMkLst>
        </pc:picChg>
        <pc:picChg chg="add del mod ord">
          <ac:chgData name="Excelr Solutions" userId="47a3cd0f619ff8a5" providerId="LiveId" clId="{529435E2-5FDF-4665-AD4F-9B59D301AF6F}" dt="2023-09-13T02:33:38.557" v="494" actId="478"/>
          <ac:picMkLst>
            <pc:docMk/>
            <pc:sldMk cId="4002527726" sldId="264"/>
            <ac:picMk id="7" creationId="{53193DEC-5958-A09A-1B48-E988C932A498}"/>
          </ac:picMkLst>
        </pc:pic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3" creationId="{B6C3B564-76F8-E41C-4959-0C4FA5AD5DBC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4" creationId="{C6F9C6DE-A165-3618-4355-F12F0A8D40A0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6" creationId="{536FC526-51E0-42A9-2370-E53FC3D5CB39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8" creationId="{111EBD5F-8D8A-3545-7B63-474DFDDF10F5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8" creationId="{7D8594F1-C28C-6DC1-7A9E-7693975639F2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9" creationId="{3A0BB9F2-E5AE-3ED2-296F-A57F1EB798A5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9" creationId="{778BD8C2-217D-73D6-64FA-B49F7B3D3ACB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10" creationId="{63545169-4DE9-55DB-D215-DA1CE221D773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11" creationId="{19ED033E-E799-CD5F-8FC2-12AB525209F4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11" creationId="{E97198F6-6D46-C008-C67C-5F30027372E6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12" creationId="{3518E795-CE0E-D6D6-1D79-D87C2308956B}"/>
          </ac:inkMkLst>
        </pc:inkChg>
        <pc:inkChg chg="add mod">
          <ac:chgData name="Excelr Solutions" userId="47a3cd0f619ff8a5" providerId="LiveId" clId="{529435E2-5FDF-4665-AD4F-9B59D301AF6F}" dt="2023-09-13T02:27:16.009" v="376"/>
          <ac:inkMkLst>
            <pc:docMk/>
            <pc:sldMk cId="4002527726" sldId="264"/>
            <ac:inkMk id="13" creationId="{5149EFB0-5291-7D19-E1ED-2B31FC1C1798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14" creationId="{F825FB80-E0C0-3B63-A6B7-F9436BEF70EB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15" creationId="{016F6DAD-29E0-DFD2-54C1-8C03B0BF6E49}"/>
          </ac:inkMkLst>
        </pc:inkChg>
        <pc:inkChg chg="add mod">
          <ac:chgData name="Excelr Solutions" userId="47a3cd0f619ff8a5" providerId="LiveId" clId="{529435E2-5FDF-4665-AD4F-9B59D301AF6F}" dt="2023-09-13T02:27:16.009" v="376"/>
          <ac:inkMkLst>
            <pc:docMk/>
            <pc:sldMk cId="4002527726" sldId="264"/>
            <ac:inkMk id="15" creationId="{850B1271-786A-71E1-EC01-BA65790008C6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16" creationId="{15AF44AC-09C8-B33E-B895-DCBB0740D6EA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17" creationId="{82D267E2-60E1-D7B7-444C-535794FB087E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7" creationId="{91EAF936-6FB8-B923-F267-651D1E858FC4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8" creationId="{44DCD285-17BA-4E81-AD11-034E4145DE30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18" creationId="{F26F0E89-13FF-F54F-CDF5-1CEE911D120F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19" creationId="{A6335FB6-D7E4-E7B4-9F02-28367BDE31EC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20" creationId="{733AC34D-AA9A-E2AC-23DE-C26ABDF93639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21" creationId="{C5E5562E-A01B-8BF0-82EF-937FF96A5B2D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21" creationId="{D781CDCF-4C20-9333-D62B-F6CC355215D1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22" creationId="{E74472C5-1889-0C70-C9FB-F329A9BBA616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23" creationId="{0205EEB4-69A9-D6F9-0936-F8F34AF9C003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23" creationId="{9CB1E963-12A2-B1A9-F884-5235D9285A8F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24" creationId="{CD3B1DA1-AA37-01ED-7F94-585E13BD0FCD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24" creationId="{D8DB2391-0FF4-7912-D8B3-0BD3AA8549FF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25" creationId="{3B199A30-A86E-1330-AAA9-E442006E11F3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25" creationId="{4374295C-CD05-631F-ACBD-58E63900D3F3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26" creationId="{7DBD05AB-6039-1CC8-A8A6-EEE35F4E8062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26" creationId="{82BF2B7D-B5C9-2EE1-D20E-B5EDA220F3C2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27" creationId="{4E335FA0-A8C4-66A5-3DFC-0B4AE9FC9244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28" creationId="{82A4B844-AEF0-0B63-CF5A-3DEEEB3C3AC4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28" creationId="{ADE0B882-0626-DAE5-57B8-8BBDD59016A2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29" creationId="{DEDAC5B9-A545-DE5D-442A-7D868169D989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30" creationId="{20531D5A-AEA5-A6A8-EF0B-0418111475B0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30" creationId="{AA04EC2E-18FD-0D61-2011-37E012B7ADA4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31" creationId="{64C61334-98B2-9DAA-C1D3-B6479DA5A760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32" creationId="{095B461D-E250-4C28-2B2E-D193A199DC87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33" creationId="{CBF33C38-BBF6-F2F3-506E-FEF707ADA7A4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33" creationId="{D609653C-306F-C790-417D-E14DB74EE3DA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34" creationId="{B9F06C4F-B6CC-446B-B8D2-4DDFBB333A84}"/>
          </ac:inkMkLst>
        </pc:inkChg>
        <pc:inkChg chg="add mod">
          <ac:chgData name="Excelr Solutions" userId="47a3cd0f619ff8a5" providerId="LiveId" clId="{529435E2-5FDF-4665-AD4F-9B59D301AF6F}" dt="2023-09-13T02:27:04.408" v="370"/>
          <ac:inkMkLst>
            <pc:docMk/>
            <pc:sldMk cId="4002527726" sldId="264"/>
            <ac:inkMk id="35" creationId="{11D08443-6649-804C-35AC-B955DD31A6EC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36" creationId="{F24B5432-A4A0-17C4-E0D8-25E78CAD4F49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37" creationId="{1D7B2080-2A3D-D4FA-0EC0-0081B121C74E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37" creationId="{FA887B62-3A47-E694-B407-4CE799C3A08E}"/>
          </ac:inkMkLst>
        </pc:inkChg>
        <pc:inkChg chg="add">
          <ac:chgData name="Excelr Solutions" userId="47a3cd0f619ff8a5" providerId="LiveId" clId="{529435E2-5FDF-4665-AD4F-9B59D301AF6F}" dt="2023-09-12T13:42:46.322" v="161" actId="9405"/>
          <ac:inkMkLst>
            <pc:docMk/>
            <pc:sldMk cId="4002527726" sldId="264"/>
            <ac:inkMk id="39" creationId="{AB2EA5EC-BBC4-A39E-69A7-71B830DD8602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40" creationId="{1ECE9BBA-D0A5-9A2A-7439-674EE9A942D3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40" creationId="{4AFC7551-6C72-F998-2FC9-3DEFF2014CA6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41" creationId="{07E3DFE6-5771-0AFC-C09F-49710BBE96EB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42" creationId="{0F9C3784-801D-9D1B-C9E5-548624FB5E76}"/>
          </ac:inkMkLst>
        </pc:inkChg>
        <pc:inkChg chg="add mod">
          <ac:chgData name="Excelr Solutions" userId="47a3cd0f619ff8a5" providerId="LiveId" clId="{529435E2-5FDF-4665-AD4F-9B59D301AF6F}" dt="2023-09-13T02:29:16.514" v="454"/>
          <ac:inkMkLst>
            <pc:docMk/>
            <pc:sldMk cId="4002527726" sldId="264"/>
            <ac:inkMk id="42" creationId="{CA7509A6-0C40-D882-4010-8CD38E05E60C}"/>
          </ac:inkMkLst>
        </pc:inkChg>
        <pc:inkChg chg="add mod">
          <ac:chgData name="Excelr Solutions" userId="47a3cd0f619ff8a5" providerId="LiveId" clId="{529435E2-5FDF-4665-AD4F-9B59D301AF6F}" dt="2023-09-13T02:27:16.009" v="376"/>
          <ac:inkMkLst>
            <pc:docMk/>
            <pc:sldMk cId="4002527726" sldId="264"/>
            <ac:inkMk id="44" creationId="{33AE9391-2923-9625-1F29-91A40A7BFA96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44" creationId="{C1B8D03D-AA8D-37C9-163B-C516D6CB0C8F}"/>
          </ac:inkMkLst>
        </pc:inkChg>
        <pc:inkChg chg="add mod">
          <ac:chgData name="Excelr Solutions" userId="47a3cd0f619ff8a5" providerId="LiveId" clId="{529435E2-5FDF-4665-AD4F-9B59D301AF6F}" dt="2023-09-12T13:43:00.416" v="168"/>
          <ac:inkMkLst>
            <pc:docMk/>
            <pc:sldMk cId="4002527726" sldId="264"/>
            <ac:inkMk id="45" creationId="{E319B856-329C-0363-4FAF-46B0C845E032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46" creationId="{5075FC1A-8ADD-6BCD-5892-6DA679AE51AA}"/>
          </ac:inkMkLst>
        </pc:inkChg>
        <pc:inkChg chg="add">
          <ac:chgData name="Excelr Solutions" userId="47a3cd0f619ff8a5" providerId="LiveId" clId="{529435E2-5FDF-4665-AD4F-9B59D301AF6F}" dt="2023-09-12T13:43:04.174" v="169" actId="9405"/>
          <ac:inkMkLst>
            <pc:docMk/>
            <pc:sldMk cId="4002527726" sldId="264"/>
            <ac:inkMk id="47" creationId="{1E258737-F61E-4CE9-2C3B-8ABBBB82645A}"/>
          </ac:inkMkLst>
        </pc:inkChg>
        <pc:inkChg chg="add">
          <ac:chgData name="Excelr Solutions" userId="47a3cd0f619ff8a5" providerId="LiveId" clId="{529435E2-5FDF-4665-AD4F-9B59D301AF6F}" dt="2023-09-12T13:43:09.342" v="170" actId="9405"/>
          <ac:inkMkLst>
            <pc:docMk/>
            <pc:sldMk cId="4002527726" sldId="264"/>
            <ac:inkMk id="48" creationId="{D884E440-ACF0-AA8D-7F54-7EA1C91DF74E}"/>
          </ac:inkMkLst>
        </pc:inkChg>
        <pc:inkChg chg="add mod">
          <ac:chgData name="Excelr Solutions" userId="47a3cd0f619ff8a5" providerId="LiveId" clId="{529435E2-5FDF-4665-AD4F-9B59D301AF6F}" dt="2023-09-12T13:43:14.292" v="178"/>
          <ac:inkMkLst>
            <pc:docMk/>
            <pc:sldMk cId="4002527726" sldId="264"/>
            <ac:inkMk id="49" creationId="{903BB623-CBFB-6CA3-9E07-F43A60683775}"/>
          </ac:inkMkLst>
        </pc:inkChg>
        <pc:inkChg chg="add mod">
          <ac:chgData name="Excelr Solutions" userId="47a3cd0f619ff8a5" providerId="LiveId" clId="{529435E2-5FDF-4665-AD4F-9B59D301AF6F}" dt="2023-09-12T13:43:14.292" v="178"/>
          <ac:inkMkLst>
            <pc:docMk/>
            <pc:sldMk cId="4002527726" sldId="264"/>
            <ac:inkMk id="50" creationId="{AB930426-4275-8A5E-F9F2-F3C04EA4C93D}"/>
          </ac:inkMkLst>
        </pc:inkChg>
        <pc:inkChg chg="add mod">
          <ac:chgData name="Excelr Solutions" userId="47a3cd0f619ff8a5" providerId="LiveId" clId="{529435E2-5FDF-4665-AD4F-9B59D301AF6F}" dt="2023-09-12T13:43:14.292" v="178"/>
          <ac:inkMkLst>
            <pc:docMk/>
            <pc:sldMk cId="4002527726" sldId="264"/>
            <ac:inkMk id="51" creationId="{F933C4A9-A849-A4D0-805A-5C2617090B1D}"/>
          </ac:inkMkLst>
        </pc:inkChg>
        <pc:inkChg chg="add mod">
          <ac:chgData name="Excelr Solutions" userId="47a3cd0f619ff8a5" providerId="LiveId" clId="{529435E2-5FDF-4665-AD4F-9B59D301AF6F}" dt="2023-09-12T13:43:14.292" v="178"/>
          <ac:inkMkLst>
            <pc:docMk/>
            <pc:sldMk cId="4002527726" sldId="264"/>
            <ac:inkMk id="52" creationId="{CDA0217C-E29B-79B4-BAA0-32902237EE31}"/>
          </ac:inkMkLst>
        </pc:inkChg>
        <pc:inkChg chg="add mod">
          <ac:chgData name="Excelr Solutions" userId="47a3cd0f619ff8a5" providerId="LiveId" clId="{529435E2-5FDF-4665-AD4F-9B59D301AF6F}" dt="2023-09-12T13:43:14.292" v="178"/>
          <ac:inkMkLst>
            <pc:docMk/>
            <pc:sldMk cId="4002527726" sldId="264"/>
            <ac:inkMk id="53" creationId="{3C6CBB24-09FD-1318-5DED-63644B7237EA}"/>
          </ac:inkMkLst>
        </pc:inkChg>
        <pc:inkChg chg="add mod">
          <ac:chgData name="Excelr Solutions" userId="47a3cd0f619ff8a5" providerId="LiveId" clId="{529435E2-5FDF-4665-AD4F-9B59D301AF6F}" dt="2023-09-12T13:43:14.292" v="178"/>
          <ac:inkMkLst>
            <pc:docMk/>
            <pc:sldMk cId="4002527726" sldId="264"/>
            <ac:inkMk id="54" creationId="{C16A586A-D138-8312-81F6-319AF96F6D65}"/>
          </ac:inkMkLst>
        </pc:inkChg>
        <pc:inkChg chg="add mod">
          <ac:chgData name="Excelr Solutions" userId="47a3cd0f619ff8a5" providerId="LiveId" clId="{529435E2-5FDF-4665-AD4F-9B59D301AF6F}" dt="2023-09-12T13:43:14.292" v="178"/>
          <ac:inkMkLst>
            <pc:docMk/>
            <pc:sldMk cId="4002527726" sldId="264"/>
            <ac:inkMk id="55" creationId="{E405D9ED-47F9-61BC-EC37-A7DFA128AE2A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57" creationId="{6D49B69E-FBF0-5F2A-4866-F7A572E8B9FB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58" creationId="{E0263436-9F9C-2CDD-D7EC-E7EA6834E6FD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59" creationId="{3F21DEC9-A587-3D0C-401A-13C61E3D931F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60" creationId="{3924B0EE-2C49-1809-D4A6-5AF9B53EBCC6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61" creationId="{96E42737-170A-CA52-3544-250E14839269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62" creationId="{E89006BD-09E8-D748-778D-EED5768144AF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63" creationId="{6FE7EAA1-9686-D7AD-C150-0BA14E87702D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64" creationId="{00C87730-EA40-5C29-C6B1-C4DB9CEA33F1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65" creationId="{CBCCE7DB-20C1-39D1-02A9-D9EC941E127C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66" creationId="{311452CF-BD49-203D-5586-94748EF76AF6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67" creationId="{0CEEC689-4892-2D36-9E42-B69577CD2746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68" creationId="{A83D6760-5A7D-D7F5-0F78-8F9367BC49BD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69" creationId="{ECF45FDB-1D47-6641-5D80-7765BEA839C0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70" creationId="{CBE1613C-21B5-19F7-801A-D57CE45C4D35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71" creationId="{D4642EEF-6FC2-71E2-6049-137285B6418E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72" creationId="{BF411367-820D-B351-E9CB-A540AC9A9256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73" creationId="{53C87D0C-A4BA-8D08-F610-EC23AEE1CED1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76" creationId="{48C33A87-736C-5430-62A0-8271A332B276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77" creationId="{77F1679B-7350-ABF6-D77F-94A5946F336D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78" creationId="{69DE9962-8C57-D51F-2E89-379E562C4750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79" creationId="{1B0DEC86-EAD0-07C1-DFB5-011DA6BC3EC8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80" creationId="{C1B8B16C-75FC-A65F-7B97-F222F7AF5F8C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81" creationId="{DF05F839-D719-7A2F-DD9E-C4F0BA3E2E19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82" creationId="{1F5723B7-3276-3D60-E840-C840233054D7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83" creationId="{B3D32D1E-A9F4-CC7F-43A3-42C1E205B2C5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84" creationId="{61B68AFF-AE7F-14DA-49E6-6DE9B5CDA08B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87" creationId="{591B4696-D67E-E3E3-F6B5-B4632FC275B5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88" creationId="{E7C15051-3660-6129-147C-D3510354A1E6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90" creationId="{10093E4D-54F5-CD37-48C7-DC5B10048A0A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91" creationId="{2C054CD6-FE16-F15A-4B5C-F59809EEFE68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93" creationId="{C35E736A-EC1C-82E9-7FBA-56CBF536092E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94" creationId="{3B7BE372-1081-FDB9-F1F6-439A330D2E14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95" creationId="{0BBB703D-89BB-EF1C-BB32-3AC5CE2E67A9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98" creationId="{00D3E64C-BD54-B790-4803-42F67462F812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99" creationId="{C4FF7B8C-1D35-6022-360A-453EB82930D5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00" creationId="{9962C50B-92D1-7CBD-D243-ADCEBCFA051B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01" creationId="{2BC18C4E-11F9-7ABA-1087-1ACE2D9554BB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03" creationId="{E7248493-1D7B-1D5D-8859-E2228635C25C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04" creationId="{FF0A70D4-6AFB-45EE-1E63-178BE9EC1BCD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05" creationId="{FD82358D-ABBE-ED0E-9F1E-3ABFD1948809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06" creationId="{E090C319-2BA0-A0C7-6B1A-C063CE0907A9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07" creationId="{82CA6DB8-233D-E1F0-8DE8-3FF5CE1C550C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08" creationId="{67786AC7-D67B-0048-C187-BFCA88C7D4CC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09" creationId="{4F3E404A-B19F-A8D5-9E78-0F67E1B4C979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11" creationId="{211B7674-3DFA-A5EB-3112-36EE4DC4E21F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12" creationId="{162B5F59-768A-CAE3-8418-981F71F11D15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13" creationId="{A233EEBA-B23E-5704-2538-0A26D78F72DB}"/>
          </ac:inkMkLst>
        </pc:inkChg>
        <pc:inkChg chg="add del mod">
          <ac:chgData name="Excelr Solutions" userId="47a3cd0f619ff8a5" providerId="LiveId" clId="{529435E2-5FDF-4665-AD4F-9B59D301AF6F}" dt="2023-09-13T02:28:41.830" v="441" actId="478"/>
          <ac:inkMkLst>
            <pc:docMk/>
            <pc:sldMk cId="4002527726" sldId="264"/>
            <ac:inkMk id="114" creationId="{F44F2F72-A8F8-C0A7-FECF-D0CE7B3674C0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117" creationId="{C396B9CC-CFE1-2065-A16E-AE53104701F8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118" creationId="{C84308B2-D147-EB75-755A-7768F71BEFB3}"/>
          </ac:inkMkLst>
        </pc:inkChg>
        <pc:inkChg chg="add mod">
          <ac:chgData name="Excelr Solutions" userId="47a3cd0f619ff8a5" providerId="LiveId" clId="{529435E2-5FDF-4665-AD4F-9B59D301AF6F}" dt="2023-09-13T02:28:26.398" v="438"/>
          <ac:inkMkLst>
            <pc:docMk/>
            <pc:sldMk cId="4002527726" sldId="264"/>
            <ac:inkMk id="120" creationId="{1EC44C87-8A3A-EFC2-49DE-371B38E84E8F}"/>
          </ac:inkMkLst>
        </pc:inkChg>
        <pc:inkChg chg="add">
          <ac:chgData name="Excelr Solutions" userId="47a3cd0f619ff8a5" providerId="LiveId" clId="{529435E2-5FDF-4665-AD4F-9B59D301AF6F}" dt="2023-09-13T02:28:28.867" v="439" actId="9405"/>
          <ac:inkMkLst>
            <pc:docMk/>
            <pc:sldMk cId="4002527726" sldId="264"/>
            <ac:inkMk id="122" creationId="{5274165B-66B9-3413-1D03-1E0A1352581F}"/>
          </ac:inkMkLst>
        </pc:inkChg>
        <pc:inkChg chg="add del">
          <ac:chgData name="Excelr Solutions" userId="47a3cd0f619ff8a5" providerId="LiveId" clId="{529435E2-5FDF-4665-AD4F-9B59D301AF6F}" dt="2023-09-13T02:32:06.842" v="491" actId="478"/>
          <ac:inkMkLst>
            <pc:docMk/>
            <pc:sldMk cId="4002527726" sldId="264"/>
            <ac:inkMk id="123" creationId="{D474C536-61EE-3C62-A272-98D20A2A58B0}"/>
          </ac:inkMkLst>
        </pc:inkChg>
        <pc:inkChg chg="add del">
          <ac:chgData name="Excelr Solutions" userId="47a3cd0f619ff8a5" providerId="LiveId" clId="{529435E2-5FDF-4665-AD4F-9B59D301AF6F}" dt="2023-09-13T02:32:05.493" v="490" actId="478"/>
          <ac:inkMkLst>
            <pc:docMk/>
            <pc:sldMk cId="4002527726" sldId="264"/>
            <ac:inkMk id="124" creationId="{7654EA81-81C5-77B5-FA71-2D2E09C2FA59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25" creationId="{4E0B8BBB-651A-0AB1-4330-2C2BED157FF5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26" creationId="{E5A4F933-5C56-A3D7-D99F-9DA68A2E1285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27" creationId="{E2E90273-1505-84F8-3FF4-AD07B46E2DC7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29" creationId="{27AF3C39-244F-32D4-3029-79C73AB61CBA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30" creationId="{AE3EF167-FE71-ADF3-3C65-DF859AA2F321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31" creationId="{D4225C11-FFC1-17EF-C4EC-322A59D4D40E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33" creationId="{6D5F4804-1CA2-3E6A-2B9F-367648CC483D}"/>
          </ac:inkMkLst>
        </pc:inkChg>
        <pc:inkChg chg="add del mod">
          <ac:chgData name="Excelr Solutions" userId="47a3cd0f619ff8a5" providerId="LiveId" clId="{529435E2-5FDF-4665-AD4F-9B59D301AF6F}" dt="2023-09-13T02:32:04.047" v="489" actId="478"/>
          <ac:inkMkLst>
            <pc:docMk/>
            <pc:sldMk cId="4002527726" sldId="264"/>
            <ac:inkMk id="135" creationId="{D06584CC-C0BC-BDBA-405B-A2D728A3C21C}"/>
          </ac:inkMkLst>
        </pc:inkChg>
        <pc:inkChg chg="add del mod">
          <ac:chgData name="Excelr Solutions" userId="47a3cd0f619ff8a5" providerId="LiveId" clId="{529435E2-5FDF-4665-AD4F-9B59D301AF6F}" dt="2023-09-13T02:32:02.610" v="488" actId="478"/>
          <ac:inkMkLst>
            <pc:docMk/>
            <pc:sldMk cId="4002527726" sldId="264"/>
            <ac:inkMk id="137" creationId="{216C3C92-FB6F-CBE0-F408-22A176074463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39" creationId="{B5B20E58-282B-082C-EBB8-0A58EA1C1BE9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40" creationId="{4D7165E7-F8ED-E329-E737-7BA1F58621DB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41" creationId="{7B46CF48-7401-A83C-B8D8-F6AAFD06F063}"/>
          </ac:inkMkLst>
        </pc:inkChg>
        <pc:inkChg chg="add del mod">
          <ac:chgData name="Excelr Solutions" userId="47a3cd0f619ff8a5" providerId="LiveId" clId="{529435E2-5FDF-4665-AD4F-9B59D301AF6F}" dt="2023-09-13T02:32:08.875" v="492" actId="478"/>
          <ac:inkMkLst>
            <pc:docMk/>
            <pc:sldMk cId="4002527726" sldId="264"/>
            <ac:inkMk id="143" creationId="{828BF821-270A-804D-F597-1A46375EE675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45" creationId="{97DCF546-816D-941A-B856-1CC05B0E335E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47" creationId="{F84A6323-4CD2-581F-DFE1-505D1032384D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48" creationId="{62E10AF2-134A-DCFC-412A-ED2C049B6724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49" creationId="{7A1D42B5-33FC-DCA1-6667-BD1A1648623A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52" creationId="{625095EB-E5F5-CA50-7F08-0F89FF91A401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53" creationId="{E3B035C0-1C85-A8AB-B9B0-ACE13700FF88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54" creationId="{F9B8A3BC-337E-2CC6-254F-5BC3386CB9DE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55" creationId="{A5BA7495-A770-CAEC-A7B4-2C1F0B13319A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56" creationId="{701392CD-765E-A446-D660-7EACE33E9AD0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57" creationId="{24E93869-84A0-6B66-AFCE-CC990997D7C5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58" creationId="{2EB10594-25C5-55F0-F216-A3962E930555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59" creationId="{AAB3F7FC-6C3E-9E91-76B8-B77D27A69147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60" creationId="{CC59C717-28E3-7CDE-DC03-E8BDDEF7E90C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62" creationId="{B5419524-DA76-2B4A-2A9F-E0DBCBA117BC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63" creationId="{34EE5201-4940-2D41-E652-012DAF8153D3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64" creationId="{BE7ACB9A-9329-73E6-041B-0A7A7FD45712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65" creationId="{592327B6-47B5-F0EC-F23C-6361684AA0D5}"/>
          </ac:inkMkLst>
        </pc:inkChg>
        <pc:inkChg chg="add mod">
          <ac:chgData name="Excelr Solutions" userId="47a3cd0f619ff8a5" providerId="LiveId" clId="{529435E2-5FDF-4665-AD4F-9B59D301AF6F}" dt="2023-09-13T02:31:17.047" v="486"/>
          <ac:inkMkLst>
            <pc:docMk/>
            <pc:sldMk cId="4002527726" sldId="264"/>
            <ac:inkMk id="166" creationId="{71371344-EB4B-7096-D18A-FCF124452898}"/>
          </ac:inkMkLst>
        </pc:inkChg>
      </pc:sldChg>
      <pc:sldChg chg="addSp delSp modSp new mod">
        <pc:chgData name="Excelr Solutions" userId="47a3cd0f619ff8a5" providerId="LiveId" clId="{529435E2-5FDF-4665-AD4F-9B59D301AF6F}" dt="2023-09-13T02:39:27.258" v="641" actId="478"/>
        <pc:sldMkLst>
          <pc:docMk/>
          <pc:sldMk cId="1038032486" sldId="265"/>
        </pc:sldMkLst>
        <pc:spChg chg="mod">
          <ac:chgData name="Excelr Solutions" userId="47a3cd0f619ff8a5" providerId="LiveId" clId="{529435E2-5FDF-4665-AD4F-9B59D301AF6F}" dt="2023-09-12T09:56:41.216" v="113" actId="20577"/>
          <ac:spMkLst>
            <pc:docMk/>
            <pc:sldMk cId="1038032486" sldId="265"/>
            <ac:spMk id="2" creationId="{12B170E3-4100-1BED-F9A8-0C0E7E7534AD}"/>
          </ac:spMkLst>
        </pc:spChg>
        <pc:grpChg chg="del mod">
          <ac:chgData name="Excelr Solutions" userId="47a3cd0f619ff8a5" providerId="LiveId" clId="{529435E2-5FDF-4665-AD4F-9B59D301AF6F}" dt="2023-09-13T02:35:49.055" v="538" actId="478"/>
          <ac:grpSpMkLst>
            <pc:docMk/>
            <pc:sldMk cId="1038032486" sldId="265"/>
            <ac:grpSpMk id="12" creationId="{B41C0BD2-80E8-9832-1036-B862C25446DA}"/>
          </ac:grpSpMkLst>
        </pc:grpChg>
        <pc:grpChg chg="del mod">
          <ac:chgData name="Excelr Solutions" userId="47a3cd0f619ff8a5" providerId="LiveId" clId="{529435E2-5FDF-4665-AD4F-9B59D301AF6F}" dt="2023-09-13T02:34:46.116" v="504"/>
          <ac:grpSpMkLst>
            <pc:docMk/>
            <pc:sldMk cId="1038032486" sldId="265"/>
            <ac:grpSpMk id="17" creationId="{15CDF430-9CE7-B95E-13DA-B1C3D246AD30}"/>
          </ac:grpSpMkLst>
        </pc:grpChg>
        <pc:grpChg chg="del mod">
          <ac:chgData name="Excelr Solutions" userId="47a3cd0f619ff8a5" providerId="LiveId" clId="{529435E2-5FDF-4665-AD4F-9B59D301AF6F}" dt="2023-09-13T02:35:51.271" v="539" actId="478"/>
          <ac:grpSpMkLst>
            <pc:docMk/>
            <pc:sldMk cId="1038032486" sldId="265"/>
            <ac:grpSpMk id="21" creationId="{1DC0FEAE-C9BA-1A96-3E99-440BAA8011FF}"/>
          </ac:grpSpMkLst>
        </pc:grpChg>
        <pc:grpChg chg="del mod">
          <ac:chgData name="Excelr Solutions" userId="47a3cd0f619ff8a5" providerId="LiveId" clId="{529435E2-5FDF-4665-AD4F-9B59D301AF6F}" dt="2023-09-13T02:37:17.192" v="593"/>
          <ac:grpSpMkLst>
            <pc:docMk/>
            <pc:sldMk cId="1038032486" sldId="265"/>
            <ac:grpSpMk id="39" creationId="{461E159C-7BB8-A82C-3337-7C6B612E91C3}"/>
          </ac:grpSpMkLst>
        </pc:grpChg>
        <pc:grpChg chg="del mod">
          <ac:chgData name="Excelr Solutions" userId="47a3cd0f619ff8a5" providerId="LiveId" clId="{529435E2-5FDF-4665-AD4F-9B59D301AF6F}" dt="2023-09-13T02:37:17.192" v="593"/>
          <ac:grpSpMkLst>
            <pc:docMk/>
            <pc:sldMk cId="1038032486" sldId="265"/>
            <ac:grpSpMk id="40" creationId="{02380FC3-2920-DE7B-49A7-829435A8EBB2}"/>
          </ac:grpSpMkLst>
        </pc:grpChg>
        <pc:grpChg chg="del mod">
          <ac:chgData name="Excelr Solutions" userId="47a3cd0f619ff8a5" providerId="LiveId" clId="{529435E2-5FDF-4665-AD4F-9B59D301AF6F}" dt="2023-09-13T02:34:59.499" v="522"/>
          <ac:grpSpMkLst>
            <pc:docMk/>
            <pc:sldMk cId="1038032486" sldId="265"/>
            <ac:grpSpMk id="41" creationId="{4E2A19E5-786B-B0AD-10E7-E23965111B0F}"/>
          </ac:grpSpMkLst>
        </pc:grpChg>
        <pc:grpChg chg="del mod">
          <ac:chgData name="Excelr Solutions" userId="47a3cd0f619ff8a5" providerId="LiveId" clId="{529435E2-5FDF-4665-AD4F-9B59D301AF6F}" dt="2023-09-13T02:37:17.192" v="593"/>
          <ac:grpSpMkLst>
            <pc:docMk/>
            <pc:sldMk cId="1038032486" sldId="265"/>
            <ac:grpSpMk id="42" creationId="{D845D9F3-32F4-0E47-E74B-2934B08B6471}"/>
          </ac:grpSpMkLst>
        </pc:grpChg>
        <pc:grpChg chg="del mod">
          <ac:chgData name="Excelr Solutions" userId="47a3cd0f619ff8a5" providerId="LiveId" clId="{529435E2-5FDF-4665-AD4F-9B59D301AF6F}" dt="2023-09-13T02:35:46.901" v="537" actId="478"/>
          <ac:grpSpMkLst>
            <pc:docMk/>
            <pc:sldMk cId="1038032486" sldId="265"/>
            <ac:grpSpMk id="43" creationId="{A6DB309A-6B6A-6445-4446-2C00C89D13E6}"/>
          </ac:grpSpMkLst>
        </pc:grpChg>
        <pc:grpChg chg="del mod">
          <ac:chgData name="Excelr Solutions" userId="47a3cd0f619ff8a5" providerId="LiveId" clId="{529435E2-5FDF-4665-AD4F-9B59D301AF6F}" dt="2023-09-13T02:35:19.219" v="532"/>
          <ac:grpSpMkLst>
            <pc:docMk/>
            <pc:sldMk cId="1038032486" sldId="265"/>
            <ac:grpSpMk id="48" creationId="{8CB958C5-B69E-D038-A112-002E283663B3}"/>
          </ac:grpSpMkLst>
        </pc:grpChg>
        <pc:grpChg chg="del mod">
          <ac:chgData name="Excelr Solutions" userId="47a3cd0f619ff8a5" providerId="LiveId" clId="{529435E2-5FDF-4665-AD4F-9B59D301AF6F}" dt="2023-09-13T02:35:33.218" v="533" actId="478"/>
          <ac:grpSpMkLst>
            <pc:docMk/>
            <pc:sldMk cId="1038032486" sldId="265"/>
            <ac:grpSpMk id="53" creationId="{262BF181-A9FB-5E41-96DC-74F1D7575A50}"/>
          </ac:grpSpMkLst>
        </pc:grpChg>
        <pc:grpChg chg="del mod">
          <ac:chgData name="Excelr Solutions" userId="47a3cd0f619ff8a5" providerId="LiveId" clId="{529435E2-5FDF-4665-AD4F-9B59D301AF6F}" dt="2023-09-13T02:36:37.642" v="571"/>
          <ac:grpSpMkLst>
            <pc:docMk/>
            <pc:sldMk cId="1038032486" sldId="265"/>
            <ac:grpSpMk id="63" creationId="{F0DDE4A0-7E79-77A7-D44B-BB0B1B11BC14}"/>
          </ac:grpSpMkLst>
        </pc:grpChg>
        <pc:grpChg chg="del mod">
          <ac:chgData name="Excelr Solutions" userId="47a3cd0f619ff8a5" providerId="LiveId" clId="{529435E2-5FDF-4665-AD4F-9B59D301AF6F}" dt="2023-09-13T02:36:37.642" v="571"/>
          <ac:grpSpMkLst>
            <pc:docMk/>
            <pc:sldMk cId="1038032486" sldId="265"/>
            <ac:grpSpMk id="67" creationId="{FC52D6DC-E16A-2A1A-F421-3F1EB5277194}"/>
          </ac:grpSpMkLst>
        </pc:grpChg>
        <pc:grpChg chg="del mod">
          <ac:chgData name="Excelr Solutions" userId="47a3cd0f619ff8a5" providerId="LiveId" clId="{529435E2-5FDF-4665-AD4F-9B59D301AF6F}" dt="2023-09-13T02:36:37.642" v="571"/>
          <ac:grpSpMkLst>
            <pc:docMk/>
            <pc:sldMk cId="1038032486" sldId="265"/>
            <ac:grpSpMk id="75" creationId="{33C98BB2-FF1C-A5C5-1897-D3C51D334147}"/>
          </ac:grpSpMkLst>
        </pc:grpChg>
        <pc:grpChg chg="del mod">
          <ac:chgData name="Excelr Solutions" userId="47a3cd0f619ff8a5" providerId="LiveId" clId="{529435E2-5FDF-4665-AD4F-9B59D301AF6F}" dt="2023-09-13T02:37:17.192" v="593"/>
          <ac:grpSpMkLst>
            <pc:docMk/>
            <pc:sldMk cId="1038032486" sldId="265"/>
            <ac:grpSpMk id="85" creationId="{CFE403E8-124F-5669-0D71-CCF529615BF1}"/>
          </ac:grpSpMkLst>
        </pc:grpChg>
        <pc:grpChg chg="del mod">
          <ac:chgData name="Excelr Solutions" userId="47a3cd0f619ff8a5" providerId="LiveId" clId="{529435E2-5FDF-4665-AD4F-9B59D301AF6F}" dt="2023-09-13T02:37:17.192" v="593"/>
          <ac:grpSpMkLst>
            <pc:docMk/>
            <pc:sldMk cId="1038032486" sldId="265"/>
            <ac:grpSpMk id="86" creationId="{B3AEE15E-31D4-4904-1AF1-D57C12E40CFC}"/>
          </ac:grpSpMkLst>
        </pc:grpChg>
        <pc:grpChg chg="del mod">
          <ac:chgData name="Excelr Solutions" userId="47a3cd0f619ff8a5" providerId="LiveId" clId="{529435E2-5FDF-4665-AD4F-9B59D301AF6F}" dt="2023-09-13T02:37:09.236" v="581"/>
          <ac:grpSpMkLst>
            <pc:docMk/>
            <pc:sldMk cId="1038032486" sldId="265"/>
            <ac:grpSpMk id="93" creationId="{AA4BFAAC-135D-7D58-44AF-BFC264CC198A}"/>
          </ac:grpSpMkLst>
        </pc:grpChg>
        <pc:grpChg chg="del mod">
          <ac:chgData name="Excelr Solutions" userId="47a3cd0f619ff8a5" providerId="LiveId" clId="{529435E2-5FDF-4665-AD4F-9B59D301AF6F}" dt="2023-09-13T02:37:14.196" v="591"/>
          <ac:grpSpMkLst>
            <pc:docMk/>
            <pc:sldMk cId="1038032486" sldId="265"/>
            <ac:grpSpMk id="96" creationId="{92B7D3E8-C827-F4ED-41C7-E05E30F0C1ED}"/>
          </ac:grpSpMkLst>
        </pc:grpChg>
        <pc:grpChg chg="del mod">
          <ac:chgData name="Excelr Solutions" userId="47a3cd0f619ff8a5" providerId="LiveId" clId="{529435E2-5FDF-4665-AD4F-9B59D301AF6F}" dt="2023-09-13T02:37:14.196" v="591"/>
          <ac:grpSpMkLst>
            <pc:docMk/>
            <pc:sldMk cId="1038032486" sldId="265"/>
            <ac:grpSpMk id="106" creationId="{9AF34B3F-1B21-F8D6-5F40-77786DCBC040}"/>
          </ac:grpSpMkLst>
        </pc:grpChg>
        <pc:grpChg chg="del mod">
          <ac:chgData name="Excelr Solutions" userId="47a3cd0f619ff8a5" providerId="LiveId" clId="{529435E2-5FDF-4665-AD4F-9B59D301AF6F}" dt="2023-09-13T02:37:14.196" v="591"/>
          <ac:grpSpMkLst>
            <pc:docMk/>
            <pc:sldMk cId="1038032486" sldId="265"/>
            <ac:grpSpMk id="107" creationId="{C06033C5-6E34-321C-DD06-11C545977354}"/>
          </ac:grpSpMkLst>
        </pc:grpChg>
        <pc:grpChg chg="del mod">
          <ac:chgData name="Excelr Solutions" userId="47a3cd0f619ff8a5" providerId="LiveId" clId="{529435E2-5FDF-4665-AD4F-9B59D301AF6F}" dt="2023-09-13T02:37:14.196" v="591"/>
          <ac:grpSpMkLst>
            <pc:docMk/>
            <pc:sldMk cId="1038032486" sldId="265"/>
            <ac:grpSpMk id="108" creationId="{8BD088DD-DA4A-638D-569D-88CF9B798992}"/>
          </ac:grpSpMkLst>
        </pc:grpChg>
        <pc:grpChg chg="del mod">
          <ac:chgData name="Excelr Solutions" userId="47a3cd0f619ff8a5" providerId="LiveId" clId="{529435E2-5FDF-4665-AD4F-9B59D301AF6F}" dt="2023-09-13T02:39:16.321" v="638" actId="478"/>
          <ac:grpSpMkLst>
            <pc:docMk/>
            <pc:sldMk cId="1038032486" sldId="265"/>
            <ac:grpSpMk id="109" creationId="{19618DCB-E362-806E-6C8E-920459EA31C8}"/>
          </ac:grpSpMkLst>
        </pc:grpChg>
        <pc:grpChg chg="del mod">
          <ac:chgData name="Excelr Solutions" userId="47a3cd0f619ff8a5" providerId="LiveId" clId="{529435E2-5FDF-4665-AD4F-9B59D301AF6F}" dt="2023-09-13T02:37:59.524" v="628"/>
          <ac:grpSpMkLst>
            <pc:docMk/>
            <pc:sldMk cId="1038032486" sldId="265"/>
            <ac:grpSpMk id="111" creationId="{8BF4662E-AF96-3D36-EEED-4935ABD3E11A}"/>
          </ac:grpSpMkLst>
        </pc:grpChg>
        <pc:grpChg chg="del mod">
          <ac:chgData name="Excelr Solutions" userId="47a3cd0f619ff8a5" providerId="LiveId" clId="{529435E2-5FDF-4665-AD4F-9B59D301AF6F}" dt="2023-09-13T02:37:42.295" v="612"/>
          <ac:grpSpMkLst>
            <pc:docMk/>
            <pc:sldMk cId="1038032486" sldId="265"/>
            <ac:grpSpMk id="121" creationId="{A2A3C1DE-A61E-0B30-9E22-77A955A2A477}"/>
          </ac:grpSpMkLst>
        </pc:grpChg>
        <pc:grpChg chg="del mod">
          <ac:chgData name="Excelr Solutions" userId="47a3cd0f619ff8a5" providerId="LiveId" clId="{529435E2-5FDF-4665-AD4F-9B59D301AF6F}" dt="2023-09-13T02:37:59.524" v="628"/>
          <ac:grpSpMkLst>
            <pc:docMk/>
            <pc:sldMk cId="1038032486" sldId="265"/>
            <ac:grpSpMk id="130" creationId="{B431DF5A-F583-3293-9E98-15F036815368}"/>
          </ac:grpSpMkLst>
        </pc:grpChg>
        <pc:grpChg chg="del mod">
          <ac:chgData name="Excelr Solutions" userId="47a3cd0f619ff8a5" providerId="LiveId" clId="{529435E2-5FDF-4665-AD4F-9B59D301AF6F}" dt="2023-09-13T02:37:59.524" v="628"/>
          <ac:grpSpMkLst>
            <pc:docMk/>
            <pc:sldMk cId="1038032486" sldId="265"/>
            <ac:grpSpMk id="137" creationId="{C9CCA309-DA65-40C2-1D2A-E122815824DE}"/>
          </ac:grpSpMkLst>
        </pc:grpChg>
        <pc:grpChg chg="mod">
          <ac:chgData name="Excelr Solutions" userId="47a3cd0f619ff8a5" providerId="LiveId" clId="{529435E2-5FDF-4665-AD4F-9B59D301AF6F}" dt="2023-09-13T02:37:50.160" v="624"/>
          <ac:grpSpMkLst>
            <pc:docMk/>
            <pc:sldMk cId="1038032486" sldId="265"/>
            <ac:grpSpMk id="142" creationId="{736FF18F-AA1E-B366-18A6-412766CF4989}"/>
          </ac:grpSpMkLst>
        </pc:grpChg>
        <pc:grpChg chg="del mod">
          <ac:chgData name="Excelr Solutions" userId="47a3cd0f619ff8a5" providerId="LiveId" clId="{529435E2-5FDF-4665-AD4F-9B59D301AF6F}" dt="2023-09-13T02:38:01.393" v="632"/>
          <ac:grpSpMkLst>
            <pc:docMk/>
            <pc:sldMk cId="1038032486" sldId="265"/>
            <ac:grpSpMk id="146" creationId="{4E7E26E2-0E6B-FA48-8700-D61E20FDD9A1}"/>
          </ac:grpSpMkLst>
        </pc:grpChg>
        <pc:grpChg chg="del mod">
          <ac:chgData name="Excelr Solutions" userId="47a3cd0f619ff8a5" providerId="LiveId" clId="{529435E2-5FDF-4665-AD4F-9B59D301AF6F}" dt="2023-09-13T02:38:03.468" v="636"/>
          <ac:grpSpMkLst>
            <pc:docMk/>
            <pc:sldMk cId="1038032486" sldId="265"/>
            <ac:grpSpMk id="150" creationId="{8EAF3FE0-7867-6DDE-9E81-99EA848FF0AE}"/>
          </ac:grpSpMkLst>
        </pc:grpChg>
        <pc:grpChg chg="del mod">
          <ac:chgData name="Excelr Solutions" userId="47a3cd0f619ff8a5" providerId="LiveId" clId="{529435E2-5FDF-4665-AD4F-9B59D301AF6F}" dt="2023-09-13T02:39:13.732" v="637" actId="478"/>
          <ac:grpSpMkLst>
            <pc:docMk/>
            <pc:sldMk cId="1038032486" sldId="265"/>
            <ac:grpSpMk id="154" creationId="{084AC8DC-C87F-3E39-31EC-4471D475D30E}"/>
          </ac:grpSpMkLst>
        </pc:grpChg>
        <pc:picChg chg="add mod">
          <ac:chgData name="Excelr Solutions" userId="47a3cd0f619ff8a5" providerId="LiveId" clId="{529435E2-5FDF-4665-AD4F-9B59D301AF6F}" dt="2023-09-12T09:56:18.482" v="97" actId="1076"/>
          <ac:picMkLst>
            <pc:docMk/>
            <pc:sldMk cId="1038032486" sldId="265"/>
            <ac:picMk id="5" creationId="{BA0531A5-E49C-E722-6A97-D6D8F9D81FC3}"/>
          </ac:picMkLst>
        </pc:picChg>
        <pc:inkChg chg="add">
          <ac:chgData name="Excelr Solutions" userId="47a3cd0f619ff8a5" providerId="LiveId" clId="{529435E2-5FDF-4665-AD4F-9B59D301AF6F}" dt="2023-09-13T02:34:29.506" v="495" actId="9405"/>
          <ac:inkMkLst>
            <pc:docMk/>
            <pc:sldMk cId="1038032486" sldId="265"/>
            <ac:inkMk id="4" creationId="{9DBC57F3-4E22-DC1A-C6E2-7C3341B9AB7D}"/>
          </ac:inkMkLst>
        </pc:inkChg>
        <pc:inkChg chg="add mod">
          <ac:chgData name="Excelr Solutions" userId="47a3cd0f619ff8a5" providerId="LiveId" clId="{529435E2-5FDF-4665-AD4F-9B59D301AF6F}" dt="2023-09-12T13:50:24.238" v="229"/>
          <ac:inkMkLst>
            <pc:docMk/>
            <pc:sldMk cId="1038032486" sldId="265"/>
            <ac:inkMk id="6" creationId="{DD726C56-99AC-E6B1-107F-1B0370149813}"/>
          </ac:inkMkLst>
        </pc:inkChg>
        <pc:inkChg chg="add mod">
          <ac:chgData name="Excelr Solutions" userId="47a3cd0f619ff8a5" providerId="LiveId" clId="{529435E2-5FDF-4665-AD4F-9B59D301AF6F}" dt="2023-09-12T13:50:24.238" v="229"/>
          <ac:inkMkLst>
            <pc:docMk/>
            <pc:sldMk cId="1038032486" sldId="265"/>
            <ac:inkMk id="7" creationId="{1C7A0920-9163-B99E-E36B-980AF6D5FE06}"/>
          </ac:inkMkLst>
        </pc:inkChg>
        <pc:inkChg chg="add mod">
          <ac:chgData name="Excelr Solutions" userId="47a3cd0f619ff8a5" providerId="LiveId" clId="{529435E2-5FDF-4665-AD4F-9B59D301AF6F}" dt="2023-09-12T13:50:24.238" v="229"/>
          <ac:inkMkLst>
            <pc:docMk/>
            <pc:sldMk cId="1038032486" sldId="265"/>
            <ac:inkMk id="8" creationId="{D27C232F-FF8A-4256-DC4D-1625F81FFD9B}"/>
          </ac:inkMkLst>
        </pc:inkChg>
        <pc:inkChg chg="add mod">
          <ac:chgData name="Excelr Solutions" userId="47a3cd0f619ff8a5" providerId="LiveId" clId="{529435E2-5FDF-4665-AD4F-9B59D301AF6F}" dt="2023-09-12T13:50:24.238" v="229"/>
          <ac:inkMkLst>
            <pc:docMk/>
            <pc:sldMk cId="1038032486" sldId="265"/>
            <ac:inkMk id="9" creationId="{C5ABF1A9-2D5E-80DA-7456-3B39BA45D8BB}"/>
          </ac:inkMkLst>
        </pc:inkChg>
        <pc:inkChg chg="add mod">
          <ac:chgData name="Excelr Solutions" userId="47a3cd0f619ff8a5" providerId="LiveId" clId="{529435E2-5FDF-4665-AD4F-9B59D301AF6F}" dt="2023-09-12T13:50:24.238" v="229"/>
          <ac:inkMkLst>
            <pc:docMk/>
            <pc:sldMk cId="1038032486" sldId="265"/>
            <ac:inkMk id="10" creationId="{0943AB28-0FCF-45A6-D91C-F66EB0460620}"/>
          </ac:inkMkLst>
        </pc:inkChg>
        <pc:inkChg chg="add mod">
          <ac:chgData name="Excelr Solutions" userId="47a3cd0f619ff8a5" providerId="LiveId" clId="{529435E2-5FDF-4665-AD4F-9B59D301AF6F}" dt="2023-09-12T13:50:24.238" v="229"/>
          <ac:inkMkLst>
            <pc:docMk/>
            <pc:sldMk cId="1038032486" sldId="265"/>
            <ac:inkMk id="11" creationId="{E30A92AC-63BF-CFDF-EBE2-1EB7B9A37A39}"/>
          </ac:inkMkLst>
        </pc:inkChg>
        <pc:inkChg chg="add del mod">
          <ac:chgData name="Excelr Solutions" userId="47a3cd0f619ff8a5" providerId="LiveId" clId="{529435E2-5FDF-4665-AD4F-9B59D301AF6F}" dt="2023-09-13T02:35:34.768" v="534" actId="478"/>
          <ac:inkMkLst>
            <pc:docMk/>
            <pc:sldMk cId="1038032486" sldId="265"/>
            <ac:inkMk id="13" creationId="{64774ED9-093B-9E8B-88CE-1393E048E72A}"/>
          </ac:inkMkLst>
        </pc:inkChg>
        <pc:inkChg chg="add mod">
          <ac:chgData name="Excelr Solutions" userId="47a3cd0f619ff8a5" providerId="LiveId" clId="{529435E2-5FDF-4665-AD4F-9B59D301AF6F}" dt="2023-09-13T02:34:46.116" v="504"/>
          <ac:inkMkLst>
            <pc:docMk/>
            <pc:sldMk cId="1038032486" sldId="265"/>
            <ac:inkMk id="14" creationId="{BF59EBF2-9A90-FA45-980C-EBCCC5122277}"/>
          </ac:inkMkLst>
        </pc:inkChg>
        <pc:inkChg chg="add del mod">
          <ac:chgData name="Excelr Solutions" userId="47a3cd0f619ff8a5" providerId="LiveId" clId="{529435E2-5FDF-4665-AD4F-9B59D301AF6F}" dt="2023-09-13T02:35:36.672" v="535" actId="478"/>
          <ac:inkMkLst>
            <pc:docMk/>
            <pc:sldMk cId="1038032486" sldId="265"/>
            <ac:inkMk id="15" creationId="{5F8322E6-7DA6-A73C-D974-C6861273939E}"/>
          </ac:inkMkLst>
        </pc:inkChg>
        <pc:inkChg chg="add mod">
          <ac:chgData name="Excelr Solutions" userId="47a3cd0f619ff8a5" providerId="LiveId" clId="{529435E2-5FDF-4665-AD4F-9B59D301AF6F}" dt="2023-09-13T02:34:46.116" v="504"/>
          <ac:inkMkLst>
            <pc:docMk/>
            <pc:sldMk cId="1038032486" sldId="265"/>
            <ac:inkMk id="16" creationId="{25315190-3106-66C4-10A4-88759A6F93DD}"/>
          </ac:inkMkLst>
        </pc:inkChg>
        <pc:inkChg chg="add mod">
          <ac:chgData name="Excelr Solutions" userId="47a3cd0f619ff8a5" providerId="LiveId" clId="{529435E2-5FDF-4665-AD4F-9B59D301AF6F}" dt="2023-09-13T02:34:46.116" v="504"/>
          <ac:inkMkLst>
            <pc:docMk/>
            <pc:sldMk cId="1038032486" sldId="265"/>
            <ac:inkMk id="18" creationId="{BBF7A971-7419-3CF7-9FE2-F7B4C0D2610E}"/>
          </ac:inkMkLst>
        </pc:inkChg>
        <pc:inkChg chg="add mod">
          <ac:chgData name="Excelr Solutions" userId="47a3cd0f619ff8a5" providerId="LiveId" clId="{529435E2-5FDF-4665-AD4F-9B59D301AF6F}" dt="2023-09-13T02:34:46.116" v="504"/>
          <ac:inkMkLst>
            <pc:docMk/>
            <pc:sldMk cId="1038032486" sldId="265"/>
            <ac:inkMk id="19" creationId="{1F757825-CAF6-F4EA-28E9-43F2F4EDCAEB}"/>
          </ac:inkMkLst>
        </pc:inkChg>
        <pc:inkChg chg="add mod">
          <ac:chgData name="Excelr Solutions" userId="47a3cd0f619ff8a5" providerId="LiveId" clId="{529435E2-5FDF-4665-AD4F-9B59D301AF6F}" dt="2023-09-13T02:34:46.116" v="504"/>
          <ac:inkMkLst>
            <pc:docMk/>
            <pc:sldMk cId="1038032486" sldId="265"/>
            <ac:inkMk id="20" creationId="{6BB8FAD0-13FD-61D3-3CDC-61E86BF39953}"/>
          </ac:inkMkLst>
        </pc:inkChg>
        <pc:inkChg chg="add del">
          <ac:chgData name="Excelr Solutions" userId="47a3cd0f619ff8a5" providerId="LiveId" clId="{529435E2-5FDF-4665-AD4F-9B59D301AF6F}" dt="2023-09-13T02:39:24.865" v="640" actId="478"/>
          <ac:inkMkLst>
            <pc:docMk/>
            <pc:sldMk cId="1038032486" sldId="265"/>
            <ac:inkMk id="22" creationId="{46A7D39D-9928-06F3-2175-6B6595B6B7FA}"/>
          </ac:inkMkLst>
        </pc:inkChg>
        <pc:inkChg chg="add del">
          <ac:chgData name="Excelr Solutions" userId="47a3cd0f619ff8a5" providerId="LiveId" clId="{529435E2-5FDF-4665-AD4F-9B59D301AF6F}" dt="2023-09-13T02:35:39.541" v="536" actId="478"/>
          <ac:inkMkLst>
            <pc:docMk/>
            <pc:sldMk cId="1038032486" sldId="265"/>
            <ac:inkMk id="23" creationId="{38E25A76-ADA9-4A76-A481-CDDA5B8964C5}"/>
          </ac:inkMkLst>
        </pc:inkChg>
        <pc:inkChg chg="add mod">
          <ac:chgData name="Excelr Solutions" userId="47a3cd0f619ff8a5" providerId="LiveId" clId="{529435E2-5FDF-4665-AD4F-9B59D301AF6F}" dt="2023-09-13T02:34:59.499" v="522"/>
          <ac:inkMkLst>
            <pc:docMk/>
            <pc:sldMk cId="1038032486" sldId="265"/>
            <ac:inkMk id="24" creationId="{0373F05B-7861-45F5-1166-E2B8801EFB72}"/>
          </ac:inkMkLst>
        </pc:inkChg>
        <pc:inkChg chg="add mod">
          <ac:chgData name="Excelr Solutions" userId="47a3cd0f619ff8a5" providerId="LiveId" clId="{529435E2-5FDF-4665-AD4F-9B59D301AF6F}" dt="2023-09-13T02:34:59.499" v="522"/>
          <ac:inkMkLst>
            <pc:docMk/>
            <pc:sldMk cId="1038032486" sldId="265"/>
            <ac:inkMk id="25" creationId="{763FDD96-7DEB-F7F3-B58D-028399C38CE5}"/>
          </ac:inkMkLst>
        </pc:inkChg>
        <pc:inkChg chg="add mod">
          <ac:chgData name="Excelr Solutions" userId="47a3cd0f619ff8a5" providerId="LiveId" clId="{529435E2-5FDF-4665-AD4F-9B59D301AF6F}" dt="2023-09-13T02:34:59.499" v="522"/>
          <ac:inkMkLst>
            <pc:docMk/>
            <pc:sldMk cId="1038032486" sldId="265"/>
            <ac:inkMk id="26" creationId="{821A9772-E7A6-2D5D-94A6-1B65CEC593B4}"/>
          </ac:inkMkLst>
        </pc:inkChg>
        <pc:inkChg chg="add mod">
          <ac:chgData name="Excelr Solutions" userId="47a3cd0f619ff8a5" providerId="LiveId" clId="{529435E2-5FDF-4665-AD4F-9B59D301AF6F}" dt="2023-09-13T02:34:59.499" v="522"/>
          <ac:inkMkLst>
            <pc:docMk/>
            <pc:sldMk cId="1038032486" sldId="265"/>
            <ac:inkMk id="27" creationId="{A13AF8D1-3080-C426-A79A-41C03E4ECB76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28" creationId="{E7DF5A7B-9963-2CE6-C05D-CE747B67DC09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29" creationId="{869342B9-0979-2DC0-4806-750950A1D0A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30" creationId="{A0D82393-17AD-A434-3D98-7F2A68F269C5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31" creationId="{B31B6D54-1D7B-5814-2849-BB26E340D818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32" creationId="{02906987-C3C7-F4AE-311D-515AEAF525B9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33" creationId="{9B9170F2-0A99-B027-68A0-E091F8559CC6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34" creationId="{913300AF-C639-61AB-0170-537361B8F343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35" creationId="{4CE21331-DDE0-9FAF-6C61-8186BF777038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36" creationId="{399B9F48-2A0F-E7DC-AF17-54EC1A11F987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37" creationId="{662E00DE-8192-ABB9-D366-442744A039E0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38" creationId="{2EB7DFD0-8376-E3B5-E6E8-4B5F552570AE}"/>
          </ac:inkMkLst>
        </pc:inkChg>
        <pc:inkChg chg="add mod">
          <ac:chgData name="Excelr Solutions" userId="47a3cd0f619ff8a5" providerId="LiveId" clId="{529435E2-5FDF-4665-AD4F-9B59D301AF6F}" dt="2023-09-13T02:35:19.219" v="532"/>
          <ac:inkMkLst>
            <pc:docMk/>
            <pc:sldMk cId="1038032486" sldId="265"/>
            <ac:inkMk id="44" creationId="{F2D77EAD-2181-C052-07E7-D46005BE9662}"/>
          </ac:inkMkLst>
        </pc:inkChg>
        <pc:inkChg chg="add mod">
          <ac:chgData name="Excelr Solutions" userId="47a3cd0f619ff8a5" providerId="LiveId" clId="{529435E2-5FDF-4665-AD4F-9B59D301AF6F}" dt="2023-09-13T02:35:19.219" v="532"/>
          <ac:inkMkLst>
            <pc:docMk/>
            <pc:sldMk cId="1038032486" sldId="265"/>
            <ac:inkMk id="45" creationId="{133F1CA2-6A71-3B3A-DD97-C291BCE5F939}"/>
          </ac:inkMkLst>
        </pc:inkChg>
        <pc:inkChg chg="add mod">
          <ac:chgData name="Excelr Solutions" userId="47a3cd0f619ff8a5" providerId="LiveId" clId="{529435E2-5FDF-4665-AD4F-9B59D301AF6F}" dt="2023-09-13T02:35:19.219" v="532"/>
          <ac:inkMkLst>
            <pc:docMk/>
            <pc:sldMk cId="1038032486" sldId="265"/>
            <ac:inkMk id="46" creationId="{C0F5CD34-927F-2CA8-3455-817DC3632DA3}"/>
          </ac:inkMkLst>
        </pc:inkChg>
        <pc:inkChg chg="add mod">
          <ac:chgData name="Excelr Solutions" userId="47a3cd0f619ff8a5" providerId="LiveId" clId="{529435E2-5FDF-4665-AD4F-9B59D301AF6F}" dt="2023-09-13T02:35:19.219" v="532"/>
          <ac:inkMkLst>
            <pc:docMk/>
            <pc:sldMk cId="1038032486" sldId="265"/>
            <ac:inkMk id="47" creationId="{09DDBBFA-4A27-A7A4-8B07-77CE09FCD89A}"/>
          </ac:inkMkLst>
        </pc:inkChg>
        <pc:inkChg chg="add mod">
          <ac:chgData name="Excelr Solutions" userId="47a3cd0f619ff8a5" providerId="LiveId" clId="{529435E2-5FDF-4665-AD4F-9B59D301AF6F}" dt="2023-09-13T02:35:19.219" v="532"/>
          <ac:inkMkLst>
            <pc:docMk/>
            <pc:sldMk cId="1038032486" sldId="265"/>
            <ac:inkMk id="49" creationId="{267A6232-C5C9-DE27-FF86-1F8F0C3734A2}"/>
          </ac:inkMkLst>
        </pc:inkChg>
        <pc:inkChg chg="add mod">
          <ac:chgData name="Excelr Solutions" userId="47a3cd0f619ff8a5" providerId="LiveId" clId="{529435E2-5FDF-4665-AD4F-9B59D301AF6F}" dt="2023-09-13T02:35:19.219" v="532"/>
          <ac:inkMkLst>
            <pc:docMk/>
            <pc:sldMk cId="1038032486" sldId="265"/>
            <ac:inkMk id="50" creationId="{4040DD7E-55CD-B470-1348-8AC6927D13F6}"/>
          </ac:inkMkLst>
        </pc:inkChg>
        <pc:inkChg chg="add mod">
          <ac:chgData name="Excelr Solutions" userId="47a3cd0f619ff8a5" providerId="LiveId" clId="{529435E2-5FDF-4665-AD4F-9B59D301AF6F}" dt="2023-09-13T02:35:19.219" v="532"/>
          <ac:inkMkLst>
            <pc:docMk/>
            <pc:sldMk cId="1038032486" sldId="265"/>
            <ac:inkMk id="51" creationId="{539394E6-1AEA-D251-7C6A-3CC80F30FA62}"/>
          </ac:inkMkLst>
        </pc:inkChg>
        <pc:inkChg chg="add mod">
          <ac:chgData name="Excelr Solutions" userId="47a3cd0f619ff8a5" providerId="LiveId" clId="{529435E2-5FDF-4665-AD4F-9B59D301AF6F}" dt="2023-09-13T02:35:19.219" v="532"/>
          <ac:inkMkLst>
            <pc:docMk/>
            <pc:sldMk cId="1038032486" sldId="265"/>
            <ac:inkMk id="52" creationId="{B11772FA-9512-37B9-B736-FFF7E5BF96F4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54" creationId="{910BA926-88CD-2028-C330-F911DDC4A9CF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55" creationId="{00D00A04-B835-4031-7C74-DBE1B45EA42E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56" creationId="{279A104D-0B71-8AB6-DB71-2BAAC9FC116E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57" creationId="{FC6C9693-BBC6-5B4C-CE61-DF0CC91CBADC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58" creationId="{EDC2343A-DD6B-E315-F0F6-6CF67E437822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59" creationId="{CD8C3423-BCB9-B93F-5BA3-9FB07A6B27EF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60" creationId="{68DCC55E-CC43-DAA8-FB46-F348EEAEB6AD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61" creationId="{9B05EAB2-D4E0-DEAE-8630-1ABC4AB7871C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62" creationId="{1E466310-DF35-B185-F3D1-C761768BD0EA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64" creationId="{20D1B887-88D7-50A8-6A2B-E58D53C5D74F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65" creationId="{7E9D16F2-4CB6-7502-2FD7-C5093B08154A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66" creationId="{6FA6D9FA-ACA5-ADE5-6A34-1840776E5C3A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68" creationId="{7B4B4550-3028-E528-EBF5-2FDE4CB46DAD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69" creationId="{89B5621E-2AB3-5585-450C-00294984BF81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70" creationId="{2BDBD668-E736-3DAA-4AD5-471165D7BCF5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71" creationId="{58A1FC4C-277C-BC58-C10E-F38DC3F16E0C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72" creationId="{E967BFB1-E0AE-EE9C-CE43-C1C0138BA830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73" creationId="{9937CA4F-9342-7A7E-D372-82144F01505C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74" creationId="{757FB7B2-D16E-54EF-7D89-C3BB61594D3C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76" creationId="{1A0B4540-BAEE-78AE-3BD3-4185FFDEA1C3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77" creationId="{65DE46CB-BC1C-D6AA-5428-B17920972172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78" creationId="{97A160A5-0DB6-117C-CC1C-8A5EB1EB12A2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79" creationId="{4F16799D-0DC6-634B-A6CD-46359D6961DF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80" creationId="{FA3FA403-74B2-C698-F308-583A1C5DDE5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81" creationId="{1CDF3B11-62AC-0807-E8BF-654596BBDD1D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82" creationId="{48131DE4-CA9B-0C8D-678E-CEE772EAB822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83" creationId="{7F793E5F-89E9-4C18-7A45-E59C879CB5F4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84" creationId="{3CAA3AD6-8156-15A5-D5A3-C8199330EABC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87" creationId="{A07E0586-B744-99F5-97BC-A9B754CC1ACF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88" creationId="{BBE2CE5F-518C-F446-C8C4-5A87B934DF2E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89" creationId="{19EA218C-85A5-1030-2D37-F05F5576FB08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90" creationId="{1A4FEEFB-41B2-8674-E63C-202CDA070950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91" creationId="{174FC887-66AD-F080-DD1A-0B5231120BAF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92" creationId="{6602A801-0910-771F-34A2-52284613C6C7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94" creationId="{B3329BD5-E4F6-0993-F633-F86482EF753D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95" creationId="{8521499A-AB83-D442-635F-7103EBEEB6F8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97" creationId="{4BB45A30-0773-F581-2E05-C1E85373040F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98" creationId="{3FB0A5EA-69CA-2DC3-ACDA-B269813F4D77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99" creationId="{D5E26FBA-2AE1-15DA-6C66-741FE62AED72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100" creationId="{B4F07894-FF3F-1D40-3F67-0ED0BBE42F94}"/>
          </ac:inkMkLst>
        </pc:inkChg>
        <pc:inkChg chg="add del">
          <ac:chgData name="Excelr Solutions" userId="47a3cd0f619ff8a5" providerId="LiveId" clId="{529435E2-5FDF-4665-AD4F-9B59D301AF6F}" dt="2023-09-13T02:39:19.029" v="639" actId="478"/>
          <ac:inkMkLst>
            <pc:docMk/>
            <pc:sldMk cId="1038032486" sldId="265"/>
            <ac:inkMk id="101" creationId="{5B85B869-0A88-C4D0-9BEE-07FC5CC4174D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102" creationId="{818C5CBD-606B-C2CD-E975-5B92C274CD75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103" creationId="{1EE08833-A106-4C6F-B02F-95C766E392FC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104" creationId="{396B4917-05B1-7EDC-3697-1AF165E6A600}"/>
          </ac:inkMkLst>
        </pc:inkChg>
        <pc:inkChg chg="add mod">
          <ac:chgData name="Excelr Solutions" userId="47a3cd0f619ff8a5" providerId="LiveId" clId="{529435E2-5FDF-4665-AD4F-9B59D301AF6F}" dt="2023-09-13T02:37:14.196" v="591"/>
          <ac:inkMkLst>
            <pc:docMk/>
            <pc:sldMk cId="1038032486" sldId="265"/>
            <ac:inkMk id="105" creationId="{92DA5D44-1483-6BE4-77BE-C702A273D2DD}"/>
          </ac:inkMkLst>
        </pc:inkChg>
        <pc:inkChg chg="add del mod">
          <ac:chgData name="Excelr Solutions" userId="47a3cd0f619ff8a5" providerId="LiveId" clId="{529435E2-5FDF-4665-AD4F-9B59D301AF6F}" dt="2023-09-13T02:39:27.258" v="641" actId="478"/>
          <ac:inkMkLst>
            <pc:docMk/>
            <pc:sldMk cId="1038032486" sldId="265"/>
            <ac:inkMk id="110" creationId="{3900AE08-9220-D32E-3834-27F3EFB07291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12" creationId="{05E13033-F4E6-EC11-FEC3-27A2097F3825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13" creationId="{E7A27F77-14A0-4E22-8997-E2BFAB903398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14" creationId="{E913FA3B-27DE-2180-4C1F-1AAA2C12DCAC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15" creationId="{9DD6BEC5-8772-AC28-1182-9ACC5D90E318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16" creationId="{995AB073-31EC-BC94-F959-E1930DC4EBD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17" creationId="{FD808FB2-1021-AA64-1DFF-C14C588D98D2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18" creationId="{A1EFF88B-F08E-8B59-2CE5-7BD8658DFAA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19" creationId="{5656211F-C45E-47D8-DFDE-247407EAA6D5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20" creationId="{6453F779-9F4E-4F1C-F672-B915EA9211B8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22" creationId="{7B4531D0-C3A3-7ED7-104A-ABA20AD06BE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23" creationId="{79B16147-A55A-A8D0-1DA2-9537DA129BDF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24" creationId="{82DC9952-60CD-E1F5-E690-BFDFC7736BA8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25" creationId="{ED09085F-FE38-8F7D-E6BD-572E655E31FD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26" creationId="{DCCCA80C-2F61-166B-3A98-52934016ACB4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27" creationId="{EA7348DB-0967-59AC-30E9-32DE98650202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28" creationId="{FC0154EC-DE73-FF5D-C21A-1C452AC6509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29" creationId="{277ECF89-DCFA-A9EC-6670-D81F1D1994C4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31" creationId="{88787C8E-8DBC-FABD-E887-D680EC242646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32" creationId="{8231B648-05F1-0431-5B44-D134B4C9A7D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33" creationId="{1B794FB1-8CCC-80D6-288F-86D1A58A4523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34" creationId="{3686C99C-5712-5EC9-E552-643A28AEE81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35" creationId="{638B95D5-66DC-4CF4-8E9A-49DCCCEEF62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36" creationId="{EC8E1219-92F3-6B00-CFCE-A40E48EF297F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38" creationId="{D18F0EC1-0221-F24D-78BA-E89B2259661D}"/>
          </ac:inkMkLst>
        </pc:inkChg>
        <pc:inkChg chg="add mod">
          <ac:chgData name="Excelr Solutions" userId="47a3cd0f619ff8a5" providerId="LiveId" clId="{529435E2-5FDF-4665-AD4F-9B59D301AF6F}" dt="2023-09-13T02:37:50.160" v="624"/>
          <ac:inkMkLst>
            <pc:docMk/>
            <pc:sldMk cId="1038032486" sldId="265"/>
            <ac:inkMk id="139" creationId="{AD4ABA6D-43DB-C927-877B-5150FC83F28E}"/>
          </ac:inkMkLst>
        </pc:inkChg>
        <pc:inkChg chg="add mod">
          <ac:chgData name="Excelr Solutions" userId="47a3cd0f619ff8a5" providerId="LiveId" clId="{529435E2-5FDF-4665-AD4F-9B59D301AF6F}" dt="2023-09-13T02:37:50.160" v="624"/>
          <ac:inkMkLst>
            <pc:docMk/>
            <pc:sldMk cId="1038032486" sldId="265"/>
            <ac:inkMk id="140" creationId="{D6739319-ABE0-F394-0DAE-8832D9E1C107}"/>
          </ac:inkMkLst>
        </pc:inkChg>
        <pc:inkChg chg="add mod">
          <ac:chgData name="Excelr Solutions" userId="47a3cd0f619ff8a5" providerId="LiveId" clId="{529435E2-5FDF-4665-AD4F-9B59D301AF6F}" dt="2023-09-13T02:37:50.160" v="624"/>
          <ac:inkMkLst>
            <pc:docMk/>
            <pc:sldMk cId="1038032486" sldId="265"/>
            <ac:inkMk id="141" creationId="{986B97BA-50EC-4CF6-6E65-9B30433E1C47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43" creationId="{BE5950D9-2A37-8B8D-3F40-B98AE9546F95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44" creationId="{C3C0B216-1E22-4D5C-36C3-CBE0F465EAC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45" creationId="{4AABAC4C-459C-3AB8-7F8F-EA2B45877D20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47" creationId="{FE2A9901-D4A4-C3C6-AD97-0BE376AC4AD8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48" creationId="{64D1C46A-F28D-1054-70F0-0A28D85C1F17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49" creationId="{C2861342-6A52-43A9-632F-A5FCE904AA2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51" creationId="{5472C559-732E-5FD8-4895-0DE9B07587D1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52" creationId="{F8620FF8-3B52-EBAD-4C4F-5A23672A0A8B}"/>
          </ac:inkMkLst>
        </pc:inkChg>
        <pc:inkChg chg="add mod">
          <ac:chgData name="Excelr Solutions" userId="47a3cd0f619ff8a5" providerId="LiveId" clId="{529435E2-5FDF-4665-AD4F-9B59D301AF6F}" dt="2023-09-13T02:38:03.468" v="636"/>
          <ac:inkMkLst>
            <pc:docMk/>
            <pc:sldMk cId="1038032486" sldId="265"/>
            <ac:inkMk id="153" creationId="{70E49491-72E9-30F3-16DF-A2A919C9E7DB}"/>
          </ac:inkMkLst>
        </pc:inkChg>
      </pc:sldChg>
      <pc:sldChg chg="addSp delSp modSp new mod">
        <pc:chgData name="Excelr Solutions" userId="47a3cd0f619ff8a5" providerId="LiveId" clId="{529435E2-5FDF-4665-AD4F-9B59D301AF6F}" dt="2023-09-13T02:40:40.934" v="642" actId="9405"/>
        <pc:sldMkLst>
          <pc:docMk/>
          <pc:sldMk cId="372762179" sldId="266"/>
        </pc:sldMkLst>
        <pc:grpChg chg="mod">
          <ac:chgData name="Excelr Solutions" userId="47a3cd0f619ff8a5" providerId="LiveId" clId="{529435E2-5FDF-4665-AD4F-9B59D301AF6F}" dt="2023-09-13T02:23:51.131" v="335"/>
          <ac:grpSpMkLst>
            <pc:docMk/>
            <pc:sldMk cId="372762179" sldId="266"/>
            <ac:grpSpMk id="8" creationId="{2874D7BC-03C1-B358-64C3-06F8669ECA36}"/>
          </ac:grpSpMkLst>
        </pc:grpChg>
        <pc:picChg chg="add del">
          <ac:chgData name="Excelr Solutions" userId="47a3cd0f619ff8a5" providerId="LiveId" clId="{529435E2-5FDF-4665-AD4F-9B59D301AF6F}" dt="2023-09-12T09:57:44.500" v="116" actId="22"/>
          <ac:picMkLst>
            <pc:docMk/>
            <pc:sldMk cId="372762179" sldId="266"/>
            <ac:picMk id="5" creationId="{211D7E2C-AD41-2241-7F41-D14E1218FDF6}"/>
          </ac:picMkLst>
        </pc:picChg>
        <pc:picChg chg="add mod">
          <ac:chgData name="Excelr Solutions" userId="47a3cd0f619ff8a5" providerId="LiveId" clId="{529435E2-5FDF-4665-AD4F-9B59D301AF6F}" dt="2023-09-12T09:58:07.505" v="120" actId="14100"/>
          <ac:picMkLst>
            <pc:docMk/>
            <pc:sldMk cId="372762179" sldId="266"/>
            <ac:picMk id="7" creationId="{4DCD9FFB-85F1-1A67-53B2-43311FAA2800}"/>
          </ac:picMkLst>
        </pc:picChg>
        <pc:inkChg chg="add mod">
          <ac:chgData name="Excelr Solutions" userId="47a3cd0f619ff8a5" providerId="LiveId" clId="{529435E2-5FDF-4665-AD4F-9B59D301AF6F}" dt="2023-09-13T02:23:51.131" v="335"/>
          <ac:inkMkLst>
            <pc:docMk/>
            <pc:sldMk cId="372762179" sldId="266"/>
            <ac:inkMk id="4" creationId="{85008082-A0FC-BFC4-FF33-DA16DE53374A}"/>
          </ac:inkMkLst>
        </pc:inkChg>
        <pc:inkChg chg="add mod">
          <ac:chgData name="Excelr Solutions" userId="47a3cd0f619ff8a5" providerId="LiveId" clId="{529435E2-5FDF-4665-AD4F-9B59D301AF6F}" dt="2023-09-13T02:23:51.131" v="335"/>
          <ac:inkMkLst>
            <pc:docMk/>
            <pc:sldMk cId="372762179" sldId="266"/>
            <ac:inkMk id="5" creationId="{A317D5CA-C4C4-5A7B-CFC7-B2DD68BA758A}"/>
          </ac:inkMkLst>
        </pc:inkChg>
        <pc:inkChg chg="add mod">
          <ac:chgData name="Excelr Solutions" userId="47a3cd0f619ff8a5" providerId="LiveId" clId="{529435E2-5FDF-4665-AD4F-9B59D301AF6F}" dt="2023-09-13T02:23:51.131" v="335"/>
          <ac:inkMkLst>
            <pc:docMk/>
            <pc:sldMk cId="372762179" sldId="266"/>
            <ac:inkMk id="6" creationId="{9C86D8EB-F8A3-D347-B72F-5E82A5EA4DA2}"/>
          </ac:inkMkLst>
        </pc:inkChg>
        <pc:inkChg chg="add">
          <ac:chgData name="Excelr Solutions" userId="47a3cd0f619ff8a5" providerId="LiveId" clId="{529435E2-5FDF-4665-AD4F-9B59D301AF6F}" dt="2023-09-13T02:40:40.934" v="642" actId="9405"/>
          <ac:inkMkLst>
            <pc:docMk/>
            <pc:sldMk cId="372762179" sldId="266"/>
            <ac:inkMk id="9" creationId="{0163E8DC-0926-46F8-5BFA-8DFCB8555499}"/>
          </ac:inkMkLst>
        </pc:inkChg>
      </pc:sldChg>
      <pc:sldChg chg="addSp delSp modSp new mod">
        <pc:chgData name="Excelr Solutions" userId="47a3cd0f619ff8a5" providerId="LiveId" clId="{529435E2-5FDF-4665-AD4F-9B59D301AF6F}" dt="2023-09-12T13:49:45.284" v="205"/>
        <pc:sldMkLst>
          <pc:docMk/>
          <pc:sldMk cId="2225705660" sldId="267"/>
        </pc:sldMkLst>
        <pc:grpChg chg="del mod">
          <ac:chgData name="Excelr Solutions" userId="47a3cd0f619ff8a5" providerId="LiveId" clId="{529435E2-5FDF-4665-AD4F-9B59D301AF6F}" dt="2023-09-12T13:49:45.284" v="205"/>
          <ac:grpSpMkLst>
            <pc:docMk/>
            <pc:sldMk cId="2225705660" sldId="267"/>
            <ac:grpSpMk id="19" creationId="{6C6BC552-1911-69BD-E757-88244B23C5E1}"/>
          </ac:grpSpMkLst>
        </pc:grpChg>
        <pc:grpChg chg="mod">
          <ac:chgData name="Excelr Solutions" userId="47a3cd0f619ff8a5" providerId="LiveId" clId="{529435E2-5FDF-4665-AD4F-9B59D301AF6F}" dt="2023-09-12T13:49:45.284" v="205"/>
          <ac:grpSpMkLst>
            <pc:docMk/>
            <pc:sldMk cId="2225705660" sldId="267"/>
            <ac:grpSpMk id="20" creationId="{9D50EB26-299C-4633-AB63-C1D94B3D650F}"/>
          </ac:grpSpMkLst>
        </pc:grpChg>
        <pc:grpChg chg="mod">
          <ac:chgData name="Excelr Solutions" userId="47a3cd0f619ff8a5" providerId="LiveId" clId="{529435E2-5FDF-4665-AD4F-9B59D301AF6F}" dt="2023-09-12T13:49:45.284" v="205"/>
          <ac:grpSpMkLst>
            <pc:docMk/>
            <pc:sldMk cId="2225705660" sldId="267"/>
            <ac:grpSpMk id="21" creationId="{6150C077-E281-6B37-2EB8-02E8064A7D54}"/>
          </ac:grpSpMkLst>
        </pc:grpChg>
        <pc:picChg chg="add mod">
          <ac:chgData name="Excelr Solutions" userId="47a3cd0f619ff8a5" providerId="LiveId" clId="{529435E2-5FDF-4665-AD4F-9B59D301AF6F}" dt="2023-09-12T09:59:07.900" v="125" actId="14100"/>
          <ac:picMkLst>
            <pc:docMk/>
            <pc:sldMk cId="2225705660" sldId="267"/>
            <ac:picMk id="5" creationId="{CDBF819F-B283-0963-A976-0DC645E73E5F}"/>
          </ac:picMkLst>
        </pc:pic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6" creationId="{21531E1F-1C40-5164-ABD7-96B563EB63A6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7" creationId="{EA4CA9D1-B504-702F-41F1-754142EACCB1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8" creationId="{0E909862-1A8C-BCC5-680F-B905EFF44997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9" creationId="{7C1193FC-212B-F914-14AA-7D7523177B90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10" creationId="{001B6681-D582-6F50-782D-FE2142DBFFF7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11" creationId="{920E37F5-F729-9EDE-48EE-B2BB0E2E3638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12" creationId="{7D5C3F2C-9BB0-AF89-FBA6-D47EA0F6BAF7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13" creationId="{0CFA26E7-D913-A929-D7B3-033C7FE2EDF3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14" creationId="{3D8204B5-B17E-0C6A-F8CE-228796163EEB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15" creationId="{2129DCB5-029F-CF37-8CE1-E590FA035499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16" creationId="{2E00CA91-AD44-2F11-4DE7-059B95C2A528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17" creationId="{86A3CBDA-4C0B-2C37-9DCD-5565A9FD46B6}"/>
          </ac:inkMkLst>
        </pc:inkChg>
        <pc:inkChg chg="add mod">
          <ac:chgData name="Excelr Solutions" userId="47a3cd0f619ff8a5" providerId="LiveId" clId="{529435E2-5FDF-4665-AD4F-9B59D301AF6F}" dt="2023-09-12T13:49:45.284" v="205"/>
          <ac:inkMkLst>
            <pc:docMk/>
            <pc:sldMk cId="2225705660" sldId="267"/>
            <ac:inkMk id="18" creationId="{C9302B7D-438D-6110-A5E0-271BB93B33C3}"/>
          </ac:inkMkLst>
        </pc:inkChg>
      </pc:sldChg>
      <pc:sldChg chg="addSp delSp modSp new mod">
        <pc:chgData name="Excelr Solutions" userId="47a3cd0f619ff8a5" providerId="LiveId" clId="{529435E2-5FDF-4665-AD4F-9B59D301AF6F}" dt="2023-09-12T13:52:29.785" v="275" actId="478"/>
        <pc:sldMkLst>
          <pc:docMk/>
          <pc:sldMk cId="383944568" sldId="268"/>
        </pc:sldMkLst>
        <pc:grpChg chg="mod">
          <ac:chgData name="Excelr Solutions" userId="47a3cd0f619ff8a5" providerId="LiveId" clId="{529435E2-5FDF-4665-AD4F-9B59D301AF6F}" dt="2023-09-12T13:49:22.874" v="183"/>
          <ac:grpSpMkLst>
            <pc:docMk/>
            <pc:sldMk cId="383944568" sldId="268"/>
            <ac:grpSpMk id="9" creationId="{4F203A24-97DA-B0C1-718B-7B7980BBBCCC}"/>
          </ac:grpSpMkLst>
        </pc:grpChg>
        <pc:grpChg chg="mod">
          <ac:chgData name="Excelr Solutions" userId="47a3cd0f619ff8a5" providerId="LiveId" clId="{529435E2-5FDF-4665-AD4F-9B59D301AF6F}" dt="2023-09-12T13:49:28.054" v="191"/>
          <ac:grpSpMkLst>
            <pc:docMk/>
            <pc:sldMk cId="383944568" sldId="268"/>
            <ac:grpSpMk id="17" creationId="{58DA38C6-0955-5E2C-817B-72FCCC139A80}"/>
          </ac:grpSpMkLst>
        </pc:grpChg>
        <pc:grpChg chg="del mod">
          <ac:chgData name="Excelr Solutions" userId="47a3cd0f619ff8a5" providerId="LiveId" clId="{529435E2-5FDF-4665-AD4F-9B59D301AF6F}" dt="2023-09-12T13:51:22.116" v="274"/>
          <ac:grpSpMkLst>
            <pc:docMk/>
            <pc:sldMk cId="383944568" sldId="268"/>
            <ac:grpSpMk id="20" creationId="{A88CA811-A287-8C41-48A9-0DD4E33AB2E3}"/>
          </ac:grpSpMkLst>
        </pc:grpChg>
        <pc:grpChg chg="del mod">
          <ac:chgData name="Excelr Solutions" userId="47a3cd0f619ff8a5" providerId="LiveId" clId="{529435E2-5FDF-4665-AD4F-9B59D301AF6F}" dt="2023-09-12T13:51:01.532" v="245"/>
          <ac:grpSpMkLst>
            <pc:docMk/>
            <pc:sldMk cId="383944568" sldId="268"/>
            <ac:grpSpMk id="23" creationId="{9EE44C60-4AD0-A2DE-5E41-9D1880A8E322}"/>
          </ac:grpSpMkLst>
        </pc:grpChg>
        <pc:grpChg chg="del mod">
          <ac:chgData name="Excelr Solutions" userId="47a3cd0f619ff8a5" providerId="LiveId" clId="{529435E2-5FDF-4665-AD4F-9B59D301AF6F}" dt="2023-09-12T13:51:17.853" v="267"/>
          <ac:grpSpMkLst>
            <pc:docMk/>
            <pc:sldMk cId="383944568" sldId="268"/>
            <ac:grpSpMk id="30" creationId="{BDC68F73-8C88-C673-5981-87B43DD52246}"/>
          </ac:grpSpMkLst>
        </pc:grpChg>
        <pc:grpChg chg="del mod">
          <ac:chgData name="Excelr Solutions" userId="47a3cd0f619ff8a5" providerId="LiveId" clId="{529435E2-5FDF-4665-AD4F-9B59D301AF6F}" dt="2023-09-12T13:51:04.896" v="251"/>
          <ac:grpSpMkLst>
            <pc:docMk/>
            <pc:sldMk cId="383944568" sldId="268"/>
            <ac:grpSpMk id="33" creationId="{616022D7-A3FD-C322-BDA4-86CF968F665A}"/>
          </ac:grpSpMkLst>
        </pc:grpChg>
        <pc:grpChg chg="del mod">
          <ac:chgData name="Excelr Solutions" userId="47a3cd0f619ff8a5" providerId="LiveId" clId="{529435E2-5FDF-4665-AD4F-9B59D301AF6F}" dt="2023-09-12T13:50:44.412" v="239"/>
          <ac:grpSpMkLst>
            <pc:docMk/>
            <pc:sldMk cId="383944568" sldId="268"/>
            <ac:grpSpMk id="42" creationId="{16C364DD-7415-09D4-4842-03ADB30818F7}"/>
          </ac:grpSpMkLst>
        </pc:grpChg>
        <pc:grpChg chg="del mod">
          <ac:chgData name="Excelr Solutions" userId="47a3cd0f619ff8a5" providerId="LiveId" clId="{529435E2-5FDF-4665-AD4F-9B59D301AF6F}" dt="2023-09-12T13:51:01.532" v="245"/>
          <ac:grpSpMkLst>
            <pc:docMk/>
            <pc:sldMk cId="383944568" sldId="268"/>
            <ac:grpSpMk id="44" creationId="{ACABC23C-AE99-76FD-D0DB-12A3D021BDCB}"/>
          </ac:grpSpMkLst>
        </pc:grpChg>
        <pc:grpChg chg="del mod">
          <ac:chgData name="Excelr Solutions" userId="47a3cd0f619ff8a5" providerId="LiveId" clId="{529435E2-5FDF-4665-AD4F-9B59D301AF6F}" dt="2023-09-12T13:51:22.116" v="274"/>
          <ac:grpSpMkLst>
            <pc:docMk/>
            <pc:sldMk cId="383944568" sldId="268"/>
            <ac:grpSpMk id="50" creationId="{B4C1042D-ED74-7988-6E87-62154E2ACDDA}"/>
          </ac:grpSpMkLst>
        </pc:grpChg>
        <pc:grpChg chg="del mod">
          <ac:chgData name="Excelr Solutions" userId="47a3cd0f619ff8a5" providerId="LiveId" clId="{529435E2-5FDF-4665-AD4F-9B59D301AF6F}" dt="2023-09-12T13:51:05.920" v="253"/>
          <ac:grpSpMkLst>
            <pc:docMk/>
            <pc:sldMk cId="383944568" sldId="268"/>
            <ac:grpSpMk id="56" creationId="{9C80A34E-A8BB-1FF5-A042-64BE8D4A0A24}"/>
          </ac:grpSpMkLst>
        </pc:grpChg>
        <pc:grpChg chg="del mod">
          <ac:chgData name="Excelr Solutions" userId="47a3cd0f619ff8a5" providerId="LiveId" clId="{529435E2-5FDF-4665-AD4F-9B59D301AF6F}" dt="2023-09-12T13:51:17.853" v="267"/>
          <ac:grpSpMkLst>
            <pc:docMk/>
            <pc:sldMk cId="383944568" sldId="268"/>
            <ac:grpSpMk id="58" creationId="{2777440F-08C1-35C8-DC84-663040227131}"/>
          </ac:grpSpMkLst>
        </pc:grpChg>
        <pc:grpChg chg="del mod">
          <ac:chgData name="Excelr Solutions" userId="47a3cd0f619ff8a5" providerId="LiveId" clId="{529435E2-5FDF-4665-AD4F-9B59D301AF6F}" dt="2023-09-12T13:51:17.853" v="267"/>
          <ac:grpSpMkLst>
            <pc:docMk/>
            <pc:sldMk cId="383944568" sldId="268"/>
            <ac:grpSpMk id="62" creationId="{53E48DC5-050A-718B-ACFF-0B9045569C51}"/>
          </ac:grpSpMkLst>
        </pc:grpChg>
        <pc:grpChg chg="del mod">
          <ac:chgData name="Excelr Solutions" userId="47a3cd0f619ff8a5" providerId="LiveId" clId="{529435E2-5FDF-4665-AD4F-9B59D301AF6F}" dt="2023-09-12T13:51:17.853" v="267"/>
          <ac:grpSpMkLst>
            <pc:docMk/>
            <pc:sldMk cId="383944568" sldId="268"/>
            <ac:grpSpMk id="68" creationId="{994CFF46-8FEE-1216-8B19-978B14EA68A8}"/>
          </ac:grpSpMkLst>
        </pc:grpChg>
        <pc:grpChg chg="del mod">
          <ac:chgData name="Excelr Solutions" userId="47a3cd0f619ff8a5" providerId="LiveId" clId="{529435E2-5FDF-4665-AD4F-9B59D301AF6F}" dt="2023-09-12T13:51:17.853" v="267"/>
          <ac:grpSpMkLst>
            <pc:docMk/>
            <pc:sldMk cId="383944568" sldId="268"/>
            <ac:grpSpMk id="69" creationId="{0169A85D-E333-627B-3F23-A3B8DC28FD77}"/>
          </ac:grpSpMkLst>
        </pc:grpChg>
        <pc:grpChg chg="del mod">
          <ac:chgData name="Excelr Solutions" userId="47a3cd0f619ff8a5" providerId="LiveId" clId="{529435E2-5FDF-4665-AD4F-9B59D301AF6F}" dt="2023-09-12T13:51:19.080" v="269"/>
          <ac:grpSpMkLst>
            <pc:docMk/>
            <pc:sldMk cId="383944568" sldId="268"/>
            <ac:grpSpMk id="73" creationId="{CDD88198-08A8-13DC-A489-C168730638B3}"/>
          </ac:grpSpMkLst>
        </pc:grpChg>
        <pc:grpChg chg="del mod">
          <ac:chgData name="Excelr Solutions" userId="47a3cd0f619ff8a5" providerId="LiveId" clId="{529435E2-5FDF-4665-AD4F-9B59D301AF6F}" dt="2023-09-12T13:51:22.116" v="274"/>
          <ac:grpSpMkLst>
            <pc:docMk/>
            <pc:sldMk cId="383944568" sldId="268"/>
            <ac:grpSpMk id="75" creationId="{2D1C5948-7253-0D40-3269-762B27506553}"/>
          </ac:grpSpMkLst>
        </pc:grpChg>
        <pc:grpChg chg="del mod">
          <ac:chgData name="Excelr Solutions" userId="47a3cd0f619ff8a5" providerId="LiveId" clId="{529435E2-5FDF-4665-AD4F-9B59D301AF6F}" dt="2023-09-12T13:52:29.785" v="275" actId="478"/>
          <ac:grpSpMkLst>
            <pc:docMk/>
            <pc:sldMk cId="383944568" sldId="268"/>
            <ac:grpSpMk id="80" creationId="{9D45E657-F7C4-6B5A-F187-8EC03DA3F1FE}"/>
          </ac:grpSpMkLst>
        </pc:grpChg>
        <pc:picChg chg="add mod">
          <ac:chgData name="Excelr Solutions" userId="47a3cd0f619ff8a5" providerId="LiveId" clId="{529435E2-5FDF-4665-AD4F-9B59D301AF6F}" dt="2023-09-12T10:00:08.780" v="129" actId="14100"/>
          <ac:picMkLst>
            <pc:docMk/>
            <pc:sldMk cId="383944568" sldId="268"/>
            <ac:picMk id="5" creationId="{4874969C-FE0A-4709-E97A-831A84E9CD8E}"/>
          </ac:picMkLst>
        </pc:picChg>
        <pc:inkChg chg="add">
          <ac:chgData name="Excelr Solutions" userId="47a3cd0f619ff8a5" providerId="LiveId" clId="{529435E2-5FDF-4665-AD4F-9B59D301AF6F}" dt="2023-09-12T13:49:19.166" v="180" actId="9405"/>
          <ac:inkMkLst>
            <pc:docMk/>
            <pc:sldMk cId="383944568" sldId="268"/>
            <ac:inkMk id="6" creationId="{099DD1AD-E1B1-89D6-CC29-4B3FF87898B1}"/>
          </ac:inkMkLst>
        </pc:inkChg>
        <pc:inkChg chg="add mod">
          <ac:chgData name="Excelr Solutions" userId="47a3cd0f619ff8a5" providerId="LiveId" clId="{529435E2-5FDF-4665-AD4F-9B59D301AF6F}" dt="2023-09-12T13:49:22.874" v="183"/>
          <ac:inkMkLst>
            <pc:docMk/>
            <pc:sldMk cId="383944568" sldId="268"/>
            <ac:inkMk id="7" creationId="{8BB94CBB-154A-8FFE-591A-161B836B1B99}"/>
          </ac:inkMkLst>
        </pc:inkChg>
        <pc:inkChg chg="add mod">
          <ac:chgData name="Excelr Solutions" userId="47a3cd0f619ff8a5" providerId="LiveId" clId="{529435E2-5FDF-4665-AD4F-9B59D301AF6F}" dt="2023-09-12T13:49:22.874" v="183"/>
          <ac:inkMkLst>
            <pc:docMk/>
            <pc:sldMk cId="383944568" sldId="268"/>
            <ac:inkMk id="8" creationId="{69B43A41-402A-D9F2-2529-9C6FA204E52D}"/>
          </ac:inkMkLst>
        </pc:inkChg>
        <pc:inkChg chg="add mod">
          <ac:chgData name="Excelr Solutions" userId="47a3cd0f619ff8a5" providerId="LiveId" clId="{529435E2-5FDF-4665-AD4F-9B59D301AF6F}" dt="2023-09-12T13:49:28.054" v="191"/>
          <ac:inkMkLst>
            <pc:docMk/>
            <pc:sldMk cId="383944568" sldId="268"/>
            <ac:inkMk id="10" creationId="{031D1CA1-FF75-673F-1470-B5001504FC22}"/>
          </ac:inkMkLst>
        </pc:inkChg>
        <pc:inkChg chg="add mod">
          <ac:chgData name="Excelr Solutions" userId="47a3cd0f619ff8a5" providerId="LiveId" clId="{529435E2-5FDF-4665-AD4F-9B59D301AF6F}" dt="2023-09-12T13:49:28.054" v="191"/>
          <ac:inkMkLst>
            <pc:docMk/>
            <pc:sldMk cId="383944568" sldId="268"/>
            <ac:inkMk id="11" creationId="{1A9F8B8E-2154-10D7-BD3C-A258F6CEA4DD}"/>
          </ac:inkMkLst>
        </pc:inkChg>
        <pc:inkChg chg="add mod">
          <ac:chgData name="Excelr Solutions" userId="47a3cd0f619ff8a5" providerId="LiveId" clId="{529435E2-5FDF-4665-AD4F-9B59D301AF6F}" dt="2023-09-12T13:49:28.054" v="191"/>
          <ac:inkMkLst>
            <pc:docMk/>
            <pc:sldMk cId="383944568" sldId="268"/>
            <ac:inkMk id="12" creationId="{CE97D68A-F73B-5588-6E05-5291155E97A2}"/>
          </ac:inkMkLst>
        </pc:inkChg>
        <pc:inkChg chg="add mod">
          <ac:chgData name="Excelr Solutions" userId="47a3cd0f619ff8a5" providerId="LiveId" clId="{529435E2-5FDF-4665-AD4F-9B59D301AF6F}" dt="2023-09-12T13:49:28.054" v="191"/>
          <ac:inkMkLst>
            <pc:docMk/>
            <pc:sldMk cId="383944568" sldId="268"/>
            <ac:inkMk id="13" creationId="{A52D4111-E895-7AE6-940D-A7FF30C3E3A3}"/>
          </ac:inkMkLst>
        </pc:inkChg>
        <pc:inkChg chg="add mod">
          <ac:chgData name="Excelr Solutions" userId="47a3cd0f619ff8a5" providerId="LiveId" clId="{529435E2-5FDF-4665-AD4F-9B59D301AF6F}" dt="2023-09-12T13:49:28.054" v="191"/>
          <ac:inkMkLst>
            <pc:docMk/>
            <pc:sldMk cId="383944568" sldId="268"/>
            <ac:inkMk id="14" creationId="{DB0A493D-FACC-4907-9056-B084DF52C376}"/>
          </ac:inkMkLst>
        </pc:inkChg>
        <pc:inkChg chg="add mod">
          <ac:chgData name="Excelr Solutions" userId="47a3cd0f619ff8a5" providerId="LiveId" clId="{529435E2-5FDF-4665-AD4F-9B59D301AF6F}" dt="2023-09-12T13:49:28.054" v="191"/>
          <ac:inkMkLst>
            <pc:docMk/>
            <pc:sldMk cId="383944568" sldId="268"/>
            <ac:inkMk id="15" creationId="{74C40144-8DAB-BEA5-3A75-2E61826D3ACE}"/>
          </ac:inkMkLst>
        </pc:inkChg>
        <pc:inkChg chg="add mod">
          <ac:chgData name="Excelr Solutions" userId="47a3cd0f619ff8a5" providerId="LiveId" clId="{529435E2-5FDF-4665-AD4F-9B59D301AF6F}" dt="2023-09-12T13:49:28.054" v="191"/>
          <ac:inkMkLst>
            <pc:docMk/>
            <pc:sldMk cId="383944568" sldId="268"/>
            <ac:inkMk id="16" creationId="{BCDED32C-D435-FF2B-7BE2-59816958DF20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18" creationId="{0A715BA8-FBE9-911B-1E98-82A35C3E92B6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19" creationId="{48D5BF11-D5BF-277C-3FC4-22D69494C31A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21" creationId="{98EDD7B2-706F-95D4-E1B2-3A7A299BDEE5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22" creationId="{5AF16C58-C5FD-8C92-980C-C12284BB10C4}"/>
          </ac:inkMkLst>
        </pc:inkChg>
        <pc:inkChg chg="add">
          <ac:chgData name="Excelr Solutions" userId="47a3cd0f619ff8a5" providerId="LiveId" clId="{529435E2-5FDF-4665-AD4F-9B59D301AF6F}" dt="2023-09-12T13:50:01.810" v="212" actId="9405"/>
          <ac:inkMkLst>
            <pc:docMk/>
            <pc:sldMk cId="383944568" sldId="268"/>
            <ac:inkMk id="24" creationId="{D09F0851-4249-7B4F-759A-C06664E51C9F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25" creationId="{C3931936-C18F-3E2E-0045-7703F0438EFE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26" creationId="{5190FB40-4EFE-F2CB-4064-FE6D2DB60679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27" creationId="{DF75AF3F-7326-D247-4ADB-E596020BE15F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28" creationId="{EE9A4638-5909-D9FB-9D07-DC31BBEA1FC4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29" creationId="{2CE7D057-81C7-993C-4626-41AE222C0680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31" creationId="{CF9D63E2-5893-2311-D993-64D0E790FA2E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32" creationId="{895F68FB-8CBD-153D-A5A0-F2F0B51BA676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34" creationId="{5DD814AB-77B3-1906-838C-2CE89CEA8308}"/>
          </ac:inkMkLst>
        </pc:inkChg>
        <pc:inkChg chg="add">
          <ac:chgData name="Excelr Solutions" userId="47a3cd0f619ff8a5" providerId="LiveId" clId="{529435E2-5FDF-4665-AD4F-9B59D301AF6F}" dt="2023-09-12T13:50:28.935" v="230" actId="9405"/>
          <ac:inkMkLst>
            <pc:docMk/>
            <pc:sldMk cId="383944568" sldId="268"/>
            <ac:inkMk id="35" creationId="{B882CD4D-E680-0108-BF76-DCF675D3DCC7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36" creationId="{05E0EAF8-7D12-7D47-3E20-17DD11532016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37" creationId="{45FACF23-94D9-795D-B972-072A1A493201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38" creationId="{A2DA267F-9655-28AE-6341-7548D151933A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39" creationId="{B1EBDD0D-6B89-DF7A-16B8-F2850DC6CA8E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40" creationId="{B00A9341-38FD-3908-8751-0BC29BAD3E3D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41" creationId="{98BFD70A-B58B-9E2A-BF1E-F55D6846A68D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43" creationId="{4072919C-B6A5-476C-1E56-B531482D3A5D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45" creationId="{E8999304-00EC-A3D9-4E05-FF9E00AFDBCE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46" creationId="{2A7FF68F-0713-C059-25A7-F98C514F4E03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47" creationId="{1F91A25C-ADB4-C9DD-87F4-61F02E9DBC98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48" creationId="{1853AEEE-B83C-E30A-7B89-A78D2954C0D2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49" creationId="{0F9135CF-A559-2CB0-29BA-2DCBF677B55E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51" creationId="{A41E2CEF-4799-6EED-537C-403327F02760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52" creationId="{B7C4DF0F-A8A2-6991-B7F6-4B20594E2993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53" creationId="{C081873D-2E4C-86D4-1E16-40015C9EA391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54" creationId="{EF9ED3E3-5C6F-1183-10B7-4D3A4EAAB14E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55" creationId="{6FFEE0DF-1706-F85D-669F-056AB45832F0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57" creationId="{5F8E8DFD-2545-A899-B28E-D0DFE521275E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59" creationId="{961FFA76-37F1-EFEF-58AF-7200A9CEF723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60" creationId="{A8A71D8C-055D-D886-2CE5-3ABE403740C2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61" creationId="{8D215754-2E10-1CB5-88FE-2924C936B6DD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63" creationId="{623DCDF2-B06A-9BA2-2965-A1EDF2811A47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64" creationId="{960CBAD4-12D2-C4A2-003A-E01641754742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65" creationId="{ABA940D0-AD34-7E87-DCE8-6F4D1E8ACEEE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66" creationId="{B7BC6F6B-FE0F-7F40-C78F-A51B84212BB9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67" creationId="{F5B383FF-8811-FE00-FCB7-AA382A72317E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70" creationId="{03476FC1-375B-85E3-DD58-DF372ED682BE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71" creationId="{79DE8E87-CF2F-499D-DC93-F915B07BEC0E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72" creationId="{4E5C968C-F197-763A-6C5F-1E6B20BF2DBD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74" creationId="{6E8DBBBD-2953-3B1A-978A-58BA3A8EB3B1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76" creationId="{ED0B3003-20CC-8DD6-7F1B-490EEB90DBE1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77" creationId="{B19F5B66-ACDB-58E4-B842-96F58A78044A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78" creationId="{CA888D79-9825-53FF-E38B-1DD622F2BC7F}"/>
          </ac:inkMkLst>
        </pc:inkChg>
        <pc:inkChg chg="add mod">
          <ac:chgData name="Excelr Solutions" userId="47a3cd0f619ff8a5" providerId="LiveId" clId="{529435E2-5FDF-4665-AD4F-9B59D301AF6F}" dt="2023-09-12T13:51:22.116" v="274"/>
          <ac:inkMkLst>
            <pc:docMk/>
            <pc:sldMk cId="383944568" sldId="268"/>
            <ac:inkMk id="79" creationId="{D88457F5-94B2-925F-8297-B98C4F2D5EF2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02:23:47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0 19513,'0'0'6755,"-11"0"-6179,-66 0 945,74 1-1474,-1-1-1,1 1 1,0 0 0,-1 0-1,1 0 1,0 1-1,0-1 1,0 1 0,0 0-1,0 0 1,1 0 0,-5 4-1,-35 34 250,30-28-184,-1 1-16,0 0 0,1 0 1,1 2-1,0-1 0,0 1 1,2 1-1,0 0 1,-8 20-1,-11 37 104,-31 92 210,52-139-365,1 1 1,1 0-1,1 0 1,0 40 0,4 459 338,0-524-382,1-1-1,-1 1 1,1-1 0,0 1 0,0-1-1,0 1 1,-1-1 0,1 0 0,0 1 0,1-1-1,-1 0 1,0 0 0,0 0 0,1 0 0,-1 0-1,0 0 1,1 0 0,2 1 0,33 17 5,-30-17 2,10 5 3,1 0 0,0-2 0,1 0-1,-1-1 1,1-1 0,18 0 0,115-4 20,-145 0-30,0 0 0,-1 0 0,1-1 0,-1 0 0,1-1 0,-1 1 1,0-1-1,0-1 0,0 1 0,0-1 0,0 0 0,7-7 0,9-9 14,31-37 0,-33 34-13,-11 13 3,1 0 0,-1-1 1,-1 0-1,0-1 1,0 0-1,-2 0 1,1-1-1,-1 0 1,-1 0-1,0 0 0,4-24 1,-3 2 30,2-1 1,1 1-1,18-43 0,-16 47-33,-1 0-1,-2-1 0,-1 1 0,-2-2 1,-1 1-1,-1-1 0,-2 0 0,-3-37 1,1 61-2,0-1 0,0 1 0,-1 0 0,-1-1 0,1 1 0,-2 0 0,1 0 0,-1 1 0,0-1 0,-1 1 0,0 0 0,-1 0 0,1 0 0,-13-12 0,1 5 15,0-1-1,-1 2 0,-1 1 0,-39-23 1,45 29 15,1 0 1,1-1 0,-17-15-1,28 23 46,0-6-44,0 3-111,0 5-67,0 10-218,1-8-30,-1 0 0,0-1-1,0 1 1,0 0 0,0 0-1,-1 0 1,-1 6 0,-9 4-5334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02:23:49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743 307 22314,'0'0'5467,"0"-12"-5219,0-67 792,0 76-983,-1 1 0,0 0-1,0-1 1,0 1-1,0 0 1,0-1 0,0 1-1,-1 0 1,1 0 0,-1 0-1,1 0 1,-1 0-1,0 1 1,0-1 0,0 1-1,-3-3 1,-19-21 272,21 20-299,0-1 0,-1 1 0,0 0 1,0 0-1,0 1 0,0-1 0,-1 1 1,0 0-1,0 0 0,0 0 0,-1 1 1,1 0-1,-1 0 0,1 0 0,-1 1 1,-11-3-1,-2 1 16,0 0 0,0 2 0,0 0 0,-25 2 0,8 0-20,8-1 4,1 1-1,0 1 0,-40 8 1,58-7-19,0 1 0,0 0 0,0 0 1,1 1-1,0 0 0,0 0 0,0 1 1,0 0-1,1 0 0,-1 1 0,1 0 0,1 0 1,-1 1-1,-8 11 0,-65 107 23,54-80-28,15-26-4,2 2 0,0-1 0,1 1 0,2 0 1,0 0-1,1 1 0,1 0 0,0 0 0,2 0 0,1 0 0,1 0 0,1 1 0,4 27 0,-1-27-2,1-1 0,1 0 0,1 0 0,1-1 0,18 36 0,-2-14 0,46 64 0,-60-94 0,1 0 0,1 0 0,0-1 0,1-1 0,0 0-1,0 0 1,1-1 0,1-1 0,0-1 0,0 0-1,1-1 1,-1 0 0,2-2 0,28 8 0,8-4-1,0-2 0,1-2 1,71-4-1,-101-2 2,1-1-1,-1-1 0,-1-1 1,1-1-1,37-14 1,-24 5 0,-1-2 0,59-34-1,-76 38-1,-1-1 0,0-1-1,-1 0 1,-1-1-1,0-1 1,-1 0-1,0-1 1,-2-1-1,0 0 1,-1-1-1,-1 0 1,13-30 0,-14 22 1,-1-1 0,-1 1 0,-1-2 0,-1 1 0,-2-1 0,-1 0 0,-1 0 0,-1 0 0,-4-32 0,0 44 4,0 1 0,-1 0-1,-1 0 1,0 0 0,-1 1 0,-1 0 0,-1 0 0,0 1 0,0-1 0,-13-14 0,-6-5 45,0 2-1,-57-52 1,58 61 41,0 1 0,-53-32 0,67 47-70,0 1-1,0 0 0,0 1 1,-1 0-1,0 1 0,0 0 1,0 1-1,0 1 0,0 0 1,-15 0-1,26 2-19,-1 0 0,1 0 1,-1 0-1,1 0 0,0 0 0,-1 1 0,1-1 1,0 1-1,-1-1 0,1 1 0,0 0 0,0 0 1,0 0-1,-3 2 0,4-1 0,-1-1 0,1 1 0,0 0 0,0 0 0,0 0 0,0 0 0,0 0 0,1 0 0,-1 0 0,0 0 0,1 0 0,0 1 0,-1-1 0,1 0 0,0 0 0,0 0 0,1 3 0,-2-2-26,0 1 0,0-1 0,0 0 1,0 0-1,0 0 0,-1-1 0,0 1 1,1 0-1,-4 3 0,-5 10-346,-16 27-2170,5-16-1394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02:23:5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589 77 22602,'0'0'5005,"-1"-12"-4386,-7-34 8,7 45-599,0-1-1,0 1 1,0 0-1,-1-1 1,1 1-1,0 0 1,-1 0-1,1 0 1,0 0-1,-1 0 1,1 0-1,-1 1 1,0-1-1,1 0 1,-1 1 0,1-1-1,-1 1 1,0-1-1,0 1 1,1 0-1,-1 0 1,0 0-1,0 0 1,1 0-1,-1 0 1,0 0-1,1 1 1,-3 0-1,-5-1 74,-3 0-28,0-1-1,0 2 0,0 0 1,0 0-1,0 1 1,0 1-1,0 0 0,0 1 1,1 0-1,0 0 1,-1 1-1,2 1 0,-1 0 1,-14 11-1,3 2-19,0 0-1,1 2 1,1 0 0,1 2-1,1 0 1,1 1-1,1 0 1,-22 47 0,10-9-21,3 1 1,-29 109-1,44-131-15,1 0 0,2 1-1,1 0 1,3 0 0,1 1 0,6 60-1,-2-92-11,0 0 0,0-1 0,1 1 0,0 0 0,1-1 0,1 0 0,-1 0 0,1 0 0,1 0 0,0-1 0,10 13 0,-5-10-2,1 0 1,0-1-1,0-1 0,1 0 0,0 0 1,1-1-1,17 8 0,-2-4 1,2 0 0,0-2 0,0-2 0,0 0 0,1-2 0,1-2 0,42 2 0,-30-4 0,0-3 1,0-1 0,0-2-1,0-3 1,-1-1-1,75-23 1,-54 7-1,-1-2-1,66-38 1,-98 45-3,-2-1 1,0-1-1,-1-1 0,-1-2 0,44-47 1,-66 63 6,0-1 0,-1 0 0,0 0 0,0 0 0,-1 0 0,0-1 0,-1 0 0,1 0 0,-2 0 0,1 0 0,1-13 1,-1-9 47,-2 0 1,-2-36 0,0 14-7,0 11 6,-2 1-1,-1 0 1,-17-70 0,14 86-27,-1 0 0,0 0 0,-2 1 0,-1 0 1,-1 1-1,-1 0 0,-19-24 0,19 32-11,0 0 0,-2 1 0,0 0 0,0 1 0,-1 1 0,-1 1 0,0 0 0,0 1-1,-1 1 1,0 1 0,-1 0 0,0 1 0,-34-7 0,31 11-279,0 1-1,1 1 1,-32 2 0,-30-1-1501,44-4-1690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3:43:09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23035,'0'0'4778,"5"-4"-4485,1 0-223,-4 3-51,0 0 1,0 0 0,0-1 0,0 1 0,0 0-1,0-1 1,-1 0 0,1 1 0,0-1-1,-1 0 1,3-3 0,-4 5-119,1-1 0,-1 1 0,1-1 0,0 1 0,-1 0 0,1 0 0,-1-1 0,1 1 0,0 0 0,-1 0 0,1 0 0,0 0 0,0 0 0,-1 0 0,1 0 0,0 0 0,-1 0 0,1 0 0,1 0 0,2 0-1074,5 0-3630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02:34:2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 27661,'0'0'1776,"-33"-3"-3200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3T02:34:38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25308,'0'0'4668,"46"-1"-4566,599 2 255,-352-2-167,698-30 373,-461 10-345,-200 10-20,-173 6-101,261-14 65,-387 18-137,-22 1-2,-1 0 0,0 0 0,1-1 0,-1 0 0,0-1 0,0 0 0,0 0 0,0-1 1,8-3-1,-17 4 202,-7 0-185,-8 0-60,-134 11 25,149-9-4,1 0 0,-1 0-1,0 0 1,1 0-1,-1 0 1,1 0-1,-1 0 1,0 0-1,1 0 1,-1 0 0,1 0-1,-1-1 1,0 1-1,1 0 1,-1 0-1,1-1 1,-1 1 0,1 0-1,-1-1 1,1 1-1,-1-1 1,1 1-1,0-1 1,-1 1-1,1-1 1,-1 0-1,-13-13 15,13 12-18,1 2-10,-21 10-521,-95 59-1723,67-42-10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3:50:01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14166,'0'0'0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2T13:50:2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51 8996,'0'0'18867,"-6"-5"-17458,11 3-1328,-1 1 0,1 0 0,-1 0 0,1 0 1,-1 1-1,1-1 0,-1 1 0,8 1 0,5-1 8,51-5 64,105-3 121,350 8 417,-522 0-339,14-1-1342,-4-8-514,1-7-2079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EE4B4-0B61-414D-A218-C288CAFB927B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39E5F-C283-449F-B2DF-161A605218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01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39E5F-C283-449F-B2DF-161A6052180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314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8795-9C1F-3121-FDDD-95579C7FA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35256-23F1-C487-9E15-F7FB30DF3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EB9D9-BB14-E965-086F-FE3621E42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6CC2E-7BE3-0FF3-F033-C41712C20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F0642-624F-EFE7-4146-72733640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676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8DEF-D24B-D7E7-BFCA-C34C29DF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A3970-48FC-0EE7-EF91-ABE1ECA5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4FF45-A099-44F4-7214-C0304DEC7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93E5F-5985-C242-03AF-5BA07466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E4D2A-AF31-8DC7-6D77-8ECA7673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26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F4628E-A579-2BA7-C60C-45C741E21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A69EA9-1B0D-4E85-5EF4-734C728B8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557D2-80DF-E251-AD56-F5105E12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6AC0E-A122-186C-779C-D865C9508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33DCF-14F5-EB30-6071-F8674D8F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79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1DC3F-F66C-140D-47D0-C0F37A5F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6AE22-ACDB-6DE4-249C-9A4CB0C7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F230B-9503-A3EF-3265-467F548A4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5D4F9-53F5-2C61-6960-9C8C30486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0CC19-F92A-5662-CBD0-4081F1D9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01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4981-050F-A4FA-AC31-E46BC2691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7F2DD-8E4B-0594-E7DF-CE5C79E7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AE7F9-7FC0-DFD8-1C3E-5C0DF3D3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A9DDB-0054-DB76-CE2A-1C11CFBD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B8767-0CAB-E3C1-01B7-F770FB50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000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D227-DD3E-A09A-3B4E-143C8E669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94B9-F11C-106C-8E2C-95500424F6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18AEB-6690-F2E4-7706-C0552F53A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0B551-EE0D-E8E0-EA3D-9E0BCBD5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A2A58-32FA-082F-42D7-A2CF21D0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5DE5-3837-A6B3-5C2A-F2C18E3D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29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92FB-A073-F421-43F1-D737C9C73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66E6D-2E03-8342-79B0-EDCF72266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B6906-B814-2398-A64E-347F3465F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02377-61BC-6AA7-6A85-4F23DAD46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6CC7F-230C-C215-E722-E9FB0D1A4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13AE4-E265-EDC1-4B66-7EDA1F614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BE8C6C-455B-D9CF-0D8D-D9358DF9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FB0E0-2768-90C4-CB2A-A566A9C2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86C6-F110-2962-8B10-8C1C32D8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0FD00E-6818-599A-E295-DF4602CA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94937-C82A-0E3E-B112-F0906630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67B38-0F06-3FE4-7B54-CC5B2610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784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41CE3-BA28-EDB7-55C3-ED3FACC8B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0D0F6-566F-C06F-96CC-9C114F51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F9BCA-749E-CCB9-4C1B-AEFDD328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68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FB2E-DA72-D411-2257-D839714A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6CD-07E8-E0A3-6409-BECE46690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F66DA-8E3C-3FF4-B5CD-B84BDE047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801-3D83-4FE2-D094-06DF282F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B88A0-E3D7-04AB-236A-28381A70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235BD-E272-BE9C-8751-3DA04017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37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2C99-C6CC-D88A-15B1-DCE2DA889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59721D-9C30-E94B-728D-D0A79CEC0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6EBFA-94FC-180E-94A9-374F72AFE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59B3B-2A19-FC90-8275-2BBB59CFA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2F89B-004A-3D14-ACBC-BA568A7AB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5B278-D3C7-62E1-CE97-C9DB0E6AF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DD2C76-C8DB-4124-BFB6-C57CDC43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474AD-E718-E732-ECA4-69AD3606B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7060D-C95A-74AD-779F-302E7942E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235B6-5EA2-4C2A-9DD9-34319CA7209A}" type="datetimeFigureOut">
              <a:rPr lang="en-IN" smtClean="0"/>
              <a:t>28-11-2023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9B5EB-05C4-AFF7-703C-3968C8D4C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EBFF2-7D96-063A-0C03-635B526C8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DCAA9-EAF8-427C-A9F0-54B1A7DBED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39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customXml" Target="../ink/ink4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6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customXml" Target="../ink/ink8.xml"/><Relationship Id="rId25" Type="http://schemas.openxmlformats.org/officeDocument/2006/relationships/image" Target="../media/image52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4" Type="http://schemas.openxmlformats.org/officeDocument/2006/relationships/customXml" Target="../ink/ink1.xml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471F-995C-B70D-9702-A983DE8D2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Convolutional Neural Networks(CNN)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70CE7-7F24-D8BC-E9E8-09B4AFBAC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952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D32-9743-E22C-7F13-27D66A0E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Max Pooling (Strides=2)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193DEC-5958-A09A-1B48-E988C932A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3121"/>
            <a:ext cx="10515600" cy="397634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884E440-ACF0-AA8D-7F54-7EA1C91DF74E}"/>
                  </a:ext>
                </a:extLst>
              </p14:cNvPr>
              <p14:cNvContentPartPr/>
              <p14:nvPr/>
            </p14:nvContentPartPr>
            <p14:xfrm>
              <a:off x="6507902" y="809412"/>
              <a:ext cx="22680" cy="12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884E440-ACF0-AA8D-7F54-7EA1C91DF7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9262" y="800772"/>
                <a:ext cx="40320" cy="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252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70E3-4100-1BED-F9A8-0C0E7E753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Max Pooling (Strides=1)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B999-8A68-328A-FD21-29F34E807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531A5-E49C-E722-6A97-D6D8F9D8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4" y="2209740"/>
            <a:ext cx="12048186" cy="45525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BC57F3-4E22-DC1A-C6E2-7C3341B9AB7D}"/>
                  </a:ext>
                </a:extLst>
              </p14:cNvPr>
              <p14:cNvContentPartPr/>
              <p14:nvPr/>
            </p14:nvContentPartPr>
            <p14:xfrm>
              <a:off x="8990912" y="2284971"/>
              <a:ext cx="12240" cy="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BC57F3-4E22-DC1A-C6E2-7C3341B9AB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2272" y="2275971"/>
                <a:ext cx="298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59EBF2-9A90-FA45-980C-EBCCC5122277}"/>
                  </a:ext>
                </a:extLst>
              </p14:cNvPr>
              <p14:cNvContentPartPr/>
              <p14:nvPr/>
            </p14:nvContentPartPr>
            <p14:xfrm>
              <a:off x="6668192" y="1431051"/>
              <a:ext cx="1271520" cy="46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59EBF2-9A90-FA45-980C-EBCCC51222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9192" y="1422411"/>
                <a:ext cx="128916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032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175F-96DA-8B7F-ADC8-F10EAF95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02E37-4FA9-764A-6EDE-B838D04DF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F819F-B283-0963-A976-0DC645E7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58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05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AE71F-5231-2136-CF3C-16181D775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782B-B642-A35E-1F8C-03C250427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4969C-FE0A-4709-E97A-831A84E9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188"/>
            <a:ext cx="12192000" cy="6321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09F0851-4249-7B4F-759A-C06664E51C9F}"/>
                  </a:ext>
                </a:extLst>
              </p14:cNvPr>
              <p14:cNvContentPartPr/>
              <p14:nvPr/>
            </p14:nvContentPartPr>
            <p14:xfrm>
              <a:off x="3069542" y="488713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09F0851-4249-7B4F-759A-C06664E51C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0902" y="48784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882CD4D-E680-0108-BF76-DCF675D3DCC7}"/>
                  </a:ext>
                </a:extLst>
              </p14:cNvPr>
              <p14:cNvContentPartPr/>
              <p14:nvPr/>
            </p14:nvContentPartPr>
            <p14:xfrm>
              <a:off x="8019182" y="3641892"/>
              <a:ext cx="312840" cy="18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882CD4D-E680-0108-BF76-DCF675D3DC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10182" y="3633252"/>
                <a:ext cx="33048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944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72EC-DEED-D19F-6235-0B432A632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05E81-E2BF-0E29-7A1B-DAE07855A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EF18A-C932-071A-D95C-1E6071F6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0" y="109057"/>
            <a:ext cx="11887651" cy="65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45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1906-F373-77B7-5DF8-60AF2C36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51582-0D44-6404-E133-8B15EED8C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13AD9-FBC3-ECDF-07C5-DEA2D28D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618"/>
            <a:ext cx="12192000" cy="626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6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E8EB-30B9-7520-8BCF-D951E674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05D138-DC1A-42FD-1A6F-AE277BDF8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9253"/>
            <a:ext cx="10515600" cy="3964082"/>
          </a:xfrm>
        </p:spPr>
      </p:pic>
    </p:spTree>
    <p:extLst>
      <p:ext uri="{BB962C8B-B14F-4D97-AF65-F5344CB8AC3E}">
        <p14:creationId xmlns:p14="http://schemas.microsoft.com/office/powerpoint/2010/main" val="31151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63902-E479-FC43-3F95-A7859806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585D0-56E3-B73E-0A96-FEF64F6B8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C1932-B5B4-5354-4A00-CB452404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" y="109058"/>
            <a:ext cx="12092253" cy="66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15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47DA-9372-1CD9-D87D-7F9C91A9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9BC61-4322-3B18-46E2-5A246DFA8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CFEDF-B601-71BC-35A2-1BA6D0A19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1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0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E410D-4699-EF07-6926-05F2D7A48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2D567-75FD-D8F2-E824-ED5362FFC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39DC1-4E06-9994-158D-B846CB6A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35"/>
            <a:ext cx="12192000" cy="66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09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6CEE-2C68-CD22-C3C5-A835986C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823E-54E8-039C-BCAC-00918E501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F6B50-99D0-E17C-9D17-657E5703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25"/>
            <a:ext cx="12192000" cy="655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4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EEB9-5908-4EBA-C3DA-D948AFB5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35475-2CF9-17FB-24FC-D339844F1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D9FFB-85F1-1A67-53B2-43311FAA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510"/>
            <a:ext cx="12192000" cy="53464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874D7BC-03C1-B358-64C3-06F8669ECA36}"/>
              </a:ext>
            </a:extLst>
          </p:cNvPr>
          <p:cNvGrpSpPr/>
          <p:nvPr/>
        </p:nvGrpSpPr>
        <p:grpSpPr>
          <a:xfrm>
            <a:off x="10747609" y="1963249"/>
            <a:ext cx="502920" cy="1643400"/>
            <a:chOff x="10747609" y="1963249"/>
            <a:chExt cx="502920" cy="164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008082-A0FC-BFC4-FF33-DA16DE53374A}"/>
                    </a:ext>
                  </a:extLst>
                </p14:cNvPr>
                <p14:cNvContentPartPr/>
                <p14:nvPr/>
              </p14:nvContentPartPr>
              <p14:xfrm>
                <a:off x="10881169" y="1963249"/>
                <a:ext cx="266040" cy="447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008082-A0FC-BFC4-FF33-DA16DE5337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72529" y="1954249"/>
                  <a:ext cx="2836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317D5CA-C4C4-5A7B-CFC7-B2DD68BA758A}"/>
                    </a:ext>
                  </a:extLst>
                </p14:cNvPr>
                <p14:cNvContentPartPr/>
                <p14:nvPr/>
              </p14:nvContentPartPr>
              <p14:xfrm>
                <a:off x="10781449" y="2600809"/>
                <a:ext cx="462240" cy="414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317D5CA-C4C4-5A7B-CFC7-B2DD68BA758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72449" y="2592169"/>
                  <a:ext cx="4798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86D8EB-F8A3-D347-B72F-5E82A5EA4DA2}"/>
                    </a:ext>
                  </a:extLst>
                </p14:cNvPr>
                <p14:cNvContentPartPr/>
                <p14:nvPr/>
              </p14:nvContentPartPr>
              <p14:xfrm>
                <a:off x="10747609" y="3153409"/>
                <a:ext cx="502920" cy="45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86D8EB-F8A3-D347-B72F-5E82A5EA4D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38609" y="3144769"/>
                  <a:ext cx="520560" cy="47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762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21</Words>
  <Application>Microsoft Office PowerPoint</Application>
  <PresentationFormat>Widescreen</PresentationFormat>
  <Paragraphs>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Convolutional Neural Networks(CNN)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 Pooling (Strides=2)</vt:lpstr>
      <vt:lpstr>Max Pooling (Strides=1)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Networks(CNN)</dc:title>
  <dc:creator>Excelr Solutions</dc:creator>
  <cp:lastModifiedBy>Excelr Solutions</cp:lastModifiedBy>
  <cp:revision>5</cp:revision>
  <dcterms:created xsi:type="dcterms:W3CDTF">2023-09-12T09:36:44Z</dcterms:created>
  <dcterms:modified xsi:type="dcterms:W3CDTF">2023-11-28T05:17:22Z</dcterms:modified>
</cp:coreProperties>
</file>